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93" r:id="rId4"/>
    <p:sldId id="307" r:id="rId5"/>
    <p:sldId id="301" r:id="rId6"/>
    <p:sldId id="308" r:id="rId7"/>
    <p:sldId id="311" r:id="rId8"/>
    <p:sldId id="313" r:id="rId9"/>
    <p:sldId id="309" r:id="rId10"/>
    <p:sldId id="312" r:id="rId11"/>
    <p:sldId id="295" r:id="rId12"/>
    <p:sldId id="305" r:id="rId13"/>
    <p:sldId id="303" r:id="rId14"/>
    <p:sldId id="304" r:id="rId15"/>
    <p:sldId id="296" r:id="rId16"/>
    <p:sldId id="297" r:id="rId17"/>
    <p:sldId id="267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1E6942-AAD3-41A9-B525-17D903146A65}" v="8" dt="2025-09-02T14:02:52.46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 Heaven - CKTSH" userId="45c7a721-453f-4dc2-a549-0fb402c50849" providerId="ADAL" clId="{371E6942-AAD3-41A9-B525-17D903146A65}"/>
    <pc:docChg chg="undo custSel addSld delSld modSld sldOrd">
      <pc:chgData name="D Heaven - CKTSH" userId="45c7a721-453f-4dc2-a549-0fb402c50849" providerId="ADAL" clId="{371E6942-AAD3-41A9-B525-17D903146A65}" dt="2025-09-02T14:35:42.557" v="3888" actId="1076"/>
      <pc:docMkLst>
        <pc:docMk/>
      </pc:docMkLst>
      <pc:sldChg chg="modSp mod">
        <pc:chgData name="D Heaven - CKTSH" userId="45c7a721-453f-4dc2-a549-0fb402c50849" providerId="ADAL" clId="{371E6942-AAD3-41A9-B525-17D903146A65}" dt="2025-09-02T14:17:55.851" v="3706" actId="20577"/>
        <pc:sldMkLst>
          <pc:docMk/>
          <pc:sldMk cId="230307554" sldId="262"/>
        </pc:sldMkLst>
        <pc:spChg chg="mod">
          <ac:chgData name="D Heaven - CKTSH" userId="45c7a721-453f-4dc2-a549-0fb402c50849" providerId="ADAL" clId="{371E6942-AAD3-41A9-B525-17D903146A65}" dt="2025-09-02T14:17:55.851" v="3706" actId="20577"/>
          <ac:spMkLst>
            <pc:docMk/>
            <pc:sldMk cId="230307554" sldId="262"/>
            <ac:spMk id="3" creationId="{B5CEE2C0-FC40-4AE0-A83E-B8F5691A6ADD}"/>
          </ac:spMkLst>
        </pc:spChg>
      </pc:sldChg>
      <pc:sldChg chg="modSp mod">
        <pc:chgData name="D Heaven - CKTSH" userId="45c7a721-453f-4dc2-a549-0fb402c50849" providerId="ADAL" clId="{371E6942-AAD3-41A9-B525-17D903146A65}" dt="2025-09-02T12:37:07.075" v="1538" actId="20577"/>
        <pc:sldMkLst>
          <pc:docMk/>
          <pc:sldMk cId="2707165053" sldId="267"/>
        </pc:sldMkLst>
        <pc:spChg chg="mod">
          <ac:chgData name="D Heaven - CKTSH" userId="45c7a721-453f-4dc2-a549-0fb402c50849" providerId="ADAL" clId="{371E6942-AAD3-41A9-B525-17D903146A65}" dt="2025-09-02T12:37:07.075" v="1538" actId="20577"/>
          <ac:spMkLst>
            <pc:docMk/>
            <pc:sldMk cId="2707165053" sldId="267"/>
            <ac:spMk id="3" creationId="{B5CEE2C0-FC40-4AE0-A83E-B8F5691A6ADD}"/>
          </ac:spMkLst>
        </pc:spChg>
      </pc:sldChg>
      <pc:sldChg chg="modSp mod">
        <pc:chgData name="D Heaven - CKTSH" userId="45c7a721-453f-4dc2-a549-0fb402c50849" providerId="ADAL" clId="{371E6942-AAD3-41A9-B525-17D903146A65}" dt="2025-09-02T12:13:03.433" v="806" actId="20577"/>
        <pc:sldMkLst>
          <pc:docMk/>
          <pc:sldMk cId="850969144" sldId="293"/>
        </pc:sldMkLst>
        <pc:spChg chg="mod">
          <ac:chgData name="D Heaven - CKTSH" userId="45c7a721-453f-4dc2-a549-0fb402c50849" providerId="ADAL" clId="{371E6942-AAD3-41A9-B525-17D903146A65}" dt="2025-09-02T12:13:03.433" v="806" actId="20577"/>
          <ac:spMkLst>
            <pc:docMk/>
            <pc:sldMk cId="850969144" sldId="293"/>
            <ac:spMk id="2" creationId="{C1823B97-DD0E-4505-BB08-7C08566F0540}"/>
          </ac:spMkLst>
        </pc:spChg>
      </pc:sldChg>
      <pc:sldChg chg="modSp mod">
        <pc:chgData name="D Heaven - CKTSH" userId="45c7a721-453f-4dc2-a549-0fb402c50849" providerId="ADAL" clId="{371E6942-AAD3-41A9-B525-17D903146A65}" dt="2025-09-02T14:06:10.841" v="3327" actId="20577"/>
        <pc:sldMkLst>
          <pc:docMk/>
          <pc:sldMk cId="1924604387" sldId="295"/>
        </pc:sldMkLst>
        <pc:spChg chg="mod">
          <ac:chgData name="D Heaven - CKTSH" userId="45c7a721-453f-4dc2-a549-0fb402c50849" providerId="ADAL" clId="{371E6942-AAD3-41A9-B525-17D903146A65}" dt="2025-09-02T12:33:27.228" v="1463" actId="1076"/>
          <ac:spMkLst>
            <pc:docMk/>
            <pc:sldMk cId="1924604387" sldId="295"/>
            <ac:spMk id="2" creationId="{323EDD9E-0714-4C06-9FB4-52D5F218C67E}"/>
          </ac:spMkLst>
        </pc:spChg>
        <pc:spChg chg="mod">
          <ac:chgData name="D Heaven - CKTSH" userId="45c7a721-453f-4dc2-a549-0fb402c50849" providerId="ADAL" clId="{371E6942-AAD3-41A9-B525-17D903146A65}" dt="2025-09-02T14:06:10.841" v="3327" actId="20577"/>
          <ac:spMkLst>
            <pc:docMk/>
            <pc:sldMk cId="1924604387" sldId="295"/>
            <ac:spMk id="3" creationId="{ECFB6DD2-405F-431F-AF26-99AD874D8074}"/>
          </ac:spMkLst>
        </pc:spChg>
      </pc:sldChg>
      <pc:sldChg chg="modSp mod">
        <pc:chgData name="D Heaven - CKTSH" userId="45c7a721-453f-4dc2-a549-0fb402c50849" providerId="ADAL" clId="{371E6942-AAD3-41A9-B525-17D903146A65}" dt="2025-09-02T13:10:16.336" v="2838" actId="1076"/>
        <pc:sldMkLst>
          <pc:docMk/>
          <pc:sldMk cId="3724077227" sldId="297"/>
        </pc:sldMkLst>
        <pc:spChg chg="mod">
          <ac:chgData name="D Heaven - CKTSH" userId="45c7a721-453f-4dc2-a549-0fb402c50849" providerId="ADAL" clId="{371E6942-AAD3-41A9-B525-17D903146A65}" dt="2025-09-02T13:10:13.266" v="2837" actId="1076"/>
          <ac:spMkLst>
            <pc:docMk/>
            <pc:sldMk cId="3724077227" sldId="297"/>
            <ac:spMk id="2" creationId="{C1823B97-DD0E-4505-BB08-7C08566F0540}"/>
          </ac:spMkLst>
        </pc:spChg>
        <pc:spChg chg="mod">
          <ac:chgData name="D Heaven - CKTSH" userId="45c7a721-453f-4dc2-a549-0fb402c50849" providerId="ADAL" clId="{371E6942-AAD3-41A9-B525-17D903146A65}" dt="2025-09-02T13:10:16.336" v="2838" actId="1076"/>
          <ac:spMkLst>
            <pc:docMk/>
            <pc:sldMk cId="3724077227" sldId="297"/>
            <ac:spMk id="10" creationId="{DB547CDA-93B1-49B5-8D82-D7EF7C9532D8}"/>
          </ac:spMkLst>
        </pc:spChg>
      </pc:sldChg>
      <pc:sldChg chg="del">
        <pc:chgData name="D Heaven - CKTSH" userId="45c7a721-453f-4dc2-a549-0fb402c50849" providerId="ADAL" clId="{371E6942-AAD3-41A9-B525-17D903146A65}" dt="2025-09-02T12:19:04.080" v="807" actId="47"/>
        <pc:sldMkLst>
          <pc:docMk/>
          <pc:sldMk cId="2112816139" sldId="298"/>
        </pc:sldMkLst>
      </pc:sldChg>
      <pc:sldChg chg="modSp del mod">
        <pc:chgData name="D Heaven - CKTSH" userId="45c7a721-453f-4dc2-a549-0fb402c50849" providerId="ADAL" clId="{371E6942-AAD3-41A9-B525-17D903146A65}" dt="2025-09-02T13:09:15.925" v="2702" actId="47"/>
        <pc:sldMkLst>
          <pc:docMk/>
          <pc:sldMk cId="2189333153" sldId="300"/>
        </pc:sldMkLst>
        <pc:spChg chg="mod">
          <ac:chgData name="D Heaven - CKTSH" userId="45c7a721-453f-4dc2-a549-0fb402c50849" providerId="ADAL" clId="{371E6942-AAD3-41A9-B525-17D903146A65}" dt="2025-09-02T13:08:45.944" v="2701" actId="20577"/>
          <ac:spMkLst>
            <pc:docMk/>
            <pc:sldMk cId="2189333153" sldId="300"/>
            <ac:spMk id="3" creationId="{B9444272-E235-6E38-B62B-9B12EA92E4DA}"/>
          </ac:spMkLst>
        </pc:spChg>
      </pc:sldChg>
      <pc:sldChg chg="addSp delSp modSp mod">
        <pc:chgData name="D Heaven - CKTSH" userId="45c7a721-453f-4dc2-a549-0fb402c50849" providerId="ADAL" clId="{371E6942-AAD3-41A9-B525-17D903146A65}" dt="2025-09-02T12:11:58.628" v="687" actId="403"/>
        <pc:sldMkLst>
          <pc:docMk/>
          <pc:sldMk cId="298067320" sldId="301"/>
        </pc:sldMkLst>
        <pc:spChg chg="mod">
          <ac:chgData name="D Heaven - CKTSH" userId="45c7a721-453f-4dc2-a549-0fb402c50849" providerId="ADAL" clId="{371E6942-AAD3-41A9-B525-17D903146A65}" dt="2025-09-02T12:01:30.926" v="18" actId="20577"/>
          <ac:spMkLst>
            <pc:docMk/>
            <pc:sldMk cId="298067320" sldId="301"/>
            <ac:spMk id="2" creationId="{2AADC05C-B7EF-4C50-B0D9-C57A5EECF3AF}"/>
          </ac:spMkLst>
        </pc:spChg>
        <pc:spChg chg="del">
          <ac:chgData name="D Heaven - CKTSH" userId="45c7a721-453f-4dc2-a549-0fb402c50849" providerId="ADAL" clId="{371E6942-AAD3-41A9-B525-17D903146A65}" dt="2025-09-02T12:08:48.039" v="384" actId="478"/>
          <ac:spMkLst>
            <pc:docMk/>
            <pc:sldMk cId="298067320" sldId="301"/>
            <ac:spMk id="3" creationId="{82011036-6A26-4544-B465-33F46FCB3CDF}"/>
          </ac:spMkLst>
        </pc:spChg>
        <pc:spChg chg="mod">
          <ac:chgData name="D Heaven - CKTSH" userId="45c7a721-453f-4dc2-a549-0fb402c50849" providerId="ADAL" clId="{371E6942-AAD3-41A9-B525-17D903146A65}" dt="2025-09-02T12:10:57.209" v="509" actId="20577"/>
          <ac:spMkLst>
            <pc:docMk/>
            <pc:sldMk cId="298067320" sldId="301"/>
            <ac:spMk id="5" creationId="{53B89044-E9DE-1F55-6FDA-497C395240C7}"/>
          </ac:spMkLst>
        </pc:spChg>
        <pc:spChg chg="add del mod">
          <ac:chgData name="D Heaven - CKTSH" userId="45c7a721-453f-4dc2-a549-0fb402c50849" providerId="ADAL" clId="{371E6942-AAD3-41A9-B525-17D903146A65}" dt="2025-09-02T12:08:56.310" v="385" actId="478"/>
          <ac:spMkLst>
            <pc:docMk/>
            <pc:sldMk cId="298067320" sldId="301"/>
            <ac:spMk id="6" creationId="{CE5D0E8A-EC1D-1E2C-02C8-0D54803AD48B}"/>
          </ac:spMkLst>
        </pc:spChg>
        <pc:spChg chg="mod">
          <ac:chgData name="D Heaven - CKTSH" userId="45c7a721-453f-4dc2-a549-0fb402c50849" providerId="ADAL" clId="{371E6942-AAD3-41A9-B525-17D903146A65}" dt="2025-09-02T12:11:58.628" v="687" actId="403"/>
          <ac:spMkLst>
            <pc:docMk/>
            <pc:sldMk cId="298067320" sldId="301"/>
            <ac:spMk id="8" creationId="{8F5FCF4B-4988-7EEA-1B44-C1794F56B081}"/>
          </ac:spMkLst>
        </pc:spChg>
      </pc:sldChg>
      <pc:sldChg chg="del">
        <pc:chgData name="D Heaven - CKTSH" userId="45c7a721-453f-4dc2-a549-0fb402c50849" providerId="ADAL" clId="{371E6942-AAD3-41A9-B525-17D903146A65}" dt="2025-09-02T13:10:42.164" v="2839" actId="47"/>
        <pc:sldMkLst>
          <pc:docMk/>
          <pc:sldMk cId="2816593535" sldId="302"/>
        </pc:sldMkLst>
      </pc:sldChg>
      <pc:sldChg chg="modSp mod">
        <pc:chgData name="D Heaven - CKTSH" userId="45c7a721-453f-4dc2-a549-0fb402c50849" providerId="ADAL" clId="{371E6942-AAD3-41A9-B525-17D903146A65}" dt="2025-09-02T14:14:29.890" v="3671" actId="20577"/>
        <pc:sldMkLst>
          <pc:docMk/>
          <pc:sldMk cId="2937115972" sldId="303"/>
        </pc:sldMkLst>
        <pc:spChg chg="mod">
          <ac:chgData name="D Heaven - CKTSH" userId="45c7a721-453f-4dc2-a549-0fb402c50849" providerId="ADAL" clId="{371E6942-AAD3-41A9-B525-17D903146A65}" dt="2025-09-02T14:11:51.751" v="3439" actId="20577"/>
          <ac:spMkLst>
            <pc:docMk/>
            <pc:sldMk cId="2937115972" sldId="303"/>
            <ac:spMk id="2" creationId="{E734C1AB-39DB-4F58-989E-30E88E56677D}"/>
          </ac:spMkLst>
        </pc:spChg>
        <pc:spChg chg="mod">
          <ac:chgData name="D Heaven - CKTSH" userId="45c7a721-453f-4dc2-a549-0fb402c50849" providerId="ADAL" clId="{371E6942-AAD3-41A9-B525-17D903146A65}" dt="2025-09-02T14:14:29.890" v="3671" actId="20577"/>
          <ac:spMkLst>
            <pc:docMk/>
            <pc:sldMk cId="2937115972" sldId="303"/>
            <ac:spMk id="3" creationId="{EB842679-D087-4991-967F-3699C289C6C1}"/>
          </ac:spMkLst>
        </pc:spChg>
      </pc:sldChg>
      <pc:sldChg chg="modSp mod ord">
        <pc:chgData name="D Heaven - CKTSH" userId="45c7a721-453f-4dc2-a549-0fb402c50849" providerId="ADAL" clId="{371E6942-AAD3-41A9-B525-17D903146A65}" dt="2025-09-02T14:10:42.894" v="3407"/>
        <pc:sldMkLst>
          <pc:docMk/>
          <pc:sldMk cId="1054350290" sldId="305"/>
        </pc:sldMkLst>
        <pc:spChg chg="mod">
          <ac:chgData name="D Heaven - CKTSH" userId="45c7a721-453f-4dc2-a549-0fb402c50849" providerId="ADAL" clId="{371E6942-AAD3-41A9-B525-17D903146A65}" dt="2025-09-02T14:10:32.688" v="3405" actId="20577"/>
          <ac:spMkLst>
            <pc:docMk/>
            <pc:sldMk cId="1054350290" sldId="305"/>
            <ac:spMk id="2" creationId="{E734C1AB-39DB-4F58-989E-30E88E56677D}"/>
          </ac:spMkLst>
        </pc:spChg>
        <pc:spChg chg="mod">
          <ac:chgData name="D Heaven - CKTSH" userId="45c7a721-453f-4dc2-a549-0fb402c50849" providerId="ADAL" clId="{371E6942-AAD3-41A9-B525-17D903146A65}" dt="2025-09-02T14:10:20.874" v="3395" actId="20577"/>
          <ac:spMkLst>
            <pc:docMk/>
            <pc:sldMk cId="1054350290" sldId="305"/>
            <ac:spMk id="3" creationId="{EB842679-D087-4991-967F-3699C289C6C1}"/>
          </ac:spMkLst>
        </pc:spChg>
      </pc:sldChg>
      <pc:sldChg chg="del">
        <pc:chgData name="D Heaven - CKTSH" userId="45c7a721-453f-4dc2-a549-0fb402c50849" providerId="ADAL" clId="{371E6942-AAD3-41A9-B525-17D903146A65}" dt="2025-09-02T13:10:47.164" v="2840" actId="47"/>
        <pc:sldMkLst>
          <pc:docMk/>
          <pc:sldMk cId="2140651052" sldId="306"/>
        </pc:sldMkLst>
      </pc:sldChg>
      <pc:sldChg chg="delSp modSp add mod ord">
        <pc:chgData name="D Heaven - CKTSH" userId="45c7a721-453f-4dc2-a549-0fb402c50849" providerId="ADAL" clId="{371E6942-AAD3-41A9-B525-17D903146A65}" dt="2025-09-02T14:35:42.557" v="3888" actId="1076"/>
        <pc:sldMkLst>
          <pc:docMk/>
          <pc:sldMk cId="2594787953" sldId="307"/>
        </pc:sldMkLst>
        <pc:spChg chg="mod">
          <ac:chgData name="D Heaven - CKTSH" userId="45c7a721-453f-4dc2-a549-0fb402c50849" providerId="ADAL" clId="{371E6942-AAD3-41A9-B525-17D903146A65}" dt="2025-09-02T12:02:07.418" v="79" actId="20577"/>
          <ac:spMkLst>
            <pc:docMk/>
            <pc:sldMk cId="2594787953" sldId="307"/>
            <ac:spMk id="2" creationId="{EA59F3CD-D9AD-15B1-2BC6-88B1BCF550CE}"/>
          </ac:spMkLst>
        </pc:spChg>
        <pc:spChg chg="mod">
          <ac:chgData name="D Heaven - CKTSH" userId="45c7a721-453f-4dc2-a549-0fb402c50849" providerId="ADAL" clId="{371E6942-AAD3-41A9-B525-17D903146A65}" dt="2025-09-02T14:35:36.003" v="3887" actId="20577"/>
          <ac:spMkLst>
            <pc:docMk/>
            <pc:sldMk cId="2594787953" sldId="307"/>
            <ac:spMk id="3" creationId="{1DEC76A3-EC90-D178-FD02-DE8BAFF9F394}"/>
          </ac:spMkLst>
        </pc:spChg>
        <pc:spChg chg="del">
          <ac:chgData name="D Heaven - CKTSH" userId="45c7a721-453f-4dc2-a549-0fb402c50849" providerId="ADAL" clId="{371E6942-AAD3-41A9-B525-17D903146A65}" dt="2025-09-02T12:02:16.487" v="80" actId="478"/>
          <ac:spMkLst>
            <pc:docMk/>
            <pc:sldMk cId="2594787953" sldId="307"/>
            <ac:spMk id="5" creationId="{CF7A5913-C622-B628-8A67-1D7EE875E53B}"/>
          </ac:spMkLst>
        </pc:spChg>
        <pc:spChg chg="mod">
          <ac:chgData name="D Heaven - CKTSH" userId="45c7a721-453f-4dc2-a549-0fb402c50849" providerId="ADAL" clId="{371E6942-AAD3-41A9-B525-17D903146A65}" dt="2025-09-02T14:35:42.557" v="3888" actId="1076"/>
          <ac:spMkLst>
            <pc:docMk/>
            <pc:sldMk cId="2594787953" sldId="307"/>
            <ac:spMk id="8" creationId="{1585B41E-5DCE-5022-149F-7B0798BB2577}"/>
          </ac:spMkLst>
        </pc:spChg>
      </pc:sldChg>
      <pc:sldChg chg="addSp delSp modSp new mod">
        <pc:chgData name="D Heaven - CKTSH" userId="45c7a721-453f-4dc2-a549-0fb402c50849" providerId="ADAL" clId="{371E6942-AAD3-41A9-B525-17D903146A65}" dt="2025-09-02T14:23:32.159" v="3729" actId="1076"/>
        <pc:sldMkLst>
          <pc:docMk/>
          <pc:sldMk cId="876211776" sldId="308"/>
        </pc:sldMkLst>
        <pc:spChg chg="mod">
          <ac:chgData name="D Heaven - CKTSH" userId="45c7a721-453f-4dc2-a549-0fb402c50849" providerId="ADAL" clId="{371E6942-AAD3-41A9-B525-17D903146A65}" dt="2025-09-02T14:19:03.623" v="3707" actId="2711"/>
          <ac:spMkLst>
            <pc:docMk/>
            <pc:sldMk cId="876211776" sldId="308"/>
            <ac:spMk id="2" creationId="{AAE5E32E-A181-D443-E82D-9505668D9A5F}"/>
          </ac:spMkLst>
        </pc:spChg>
        <pc:spChg chg="mod">
          <ac:chgData name="D Heaven - CKTSH" userId="45c7a721-453f-4dc2-a549-0fb402c50849" providerId="ADAL" clId="{371E6942-AAD3-41A9-B525-17D903146A65}" dt="2025-09-02T12:28:34.679" v="1211" actId="1076"/>
          <ac:spMkLst>
            <pc:docMk/>
            <pc:sldMk cId="876211776" sldId="308"/>
            <ac:spMk id="3" creationId="{BBE3C9CA-E862-B96A-685D-3E20D3D05271}"/>
          </ac:spMkLst>
        </pc:spChg>
        <pc:spChg chg="add mod">
          <ac:chgData name="D Heaven - CKTSH" userId="45c7a721-453f-4dc2-a549-0fb402c50849" providerId="ADAL" clId="{371E6942-AAD3-41A9-B525-17D903146A65}" dt="2025-09-02T14:23:25.284" v="3728" actId="1076"/>
          <ac:spMkLst>
            <pc:docMk/>
            <pc:sldMk cId="876211776" sldId="308"/>
            <ac:spMk id="6" creationId="{FCC7AB2F-D039-D144-5098-DDC8442DBB87}"/>
          </ac:spMkLst>
        </pc:spChg>
        <pc:spChg chg="add mod">
          <ac:chgData name="D Heaven - CKTSH" userId="45c7a721-453f-4dc2-a549-0fb402c50849" providerId="ADAL" clId="{371E6942-AAD3-41A9-B525-17D903146A65}" dt="2025-09-02T14:23:18.016" v="3727" actId="1076"/>
          <ac:spMkLst>
            <pc:docMk/>
            <pc:sldMk cId="876211776" sldId="308"/>
            <ac:spMk id="7" creationId="{ADEBA024-1A16-B153-4E80-00688D98279B}"/>
          </ac:spMkLst>
        </pc:spChg>
        <pc:spChg chg="add mod">
          <ac:chgData name="D Heaven - CKTSH" userId="45c7a721-453f-4dc2-a549-0fb402c50849" providerId="ADAL" clId="{371E6942-AAD3-41A9-B525-17D903146A65}" dt="2025-09-02T14:22:58.102" v="3724" actId="1076"/>
          <ac:spMkLst>
            <pc:docMk/>
            <pc:sldMk cId="876211776" sldId="308"/>
            <ac:spMk id="14" creationId="{4777D7BE-23C6-E45B-7814-206D54C7DF68}"/>
          </ac:spMkLst>
        </pc:spChg>
        <pc:picChg chg="add del mod modCrop">
          <ac:chgData name="D Heaven - CKTSH" userId="45c7a721-453f-4dc2-a549-0fb402c50849" providerId="ADAL" clId="{371E6942-AAD3-41A9-B525-17D903146A65}" dt="2025-09-02T14:21:12.667" v="3708" actId="478"/>
          <ac:picMkLst>
            <pc:docMk/>
            <pc:sldMk cId="876211776" sldId="308"/>
            <ac:picMk id="5" creationId="{FE36339C-C0ED-EE1C-82C2-642D5C0830EF}"/>
          </ac:picMkLst>
        </pc:picChg>
        <pc:picChg chg="add del">
          <ac:chgData name="D Heaven - CKTSH" userId="45c7a721-453f-4dc2-a549-0fb402c50849" providerId="ADAL" clId="{371E6942-AAD3-41A9-B525-17D903146A65}" dt="2025-09-02T12:48:00.853" v="1542" actId="478"/>
          <ac:picMkLst>
            <pc:docMk/>
            <pc:sldMk cId="876211776" sldId="308"/>
            <ac:picMk id="12" creationId="{C6EE6B48-E9BF-1642-C940-C28F76484A05}"/>
          </ac:picMkLst>
        </pc:picChg>
        <pc:picChg chg="add mod ord modCrop">
          <ac:chgData name="D Heaven - CKTSH" userId="45c7a721-453f-4dc2-a549-0fb402c50849" providerId="ADAL" clId="{371E6942-AAD3-41A9-B525-17D903146A65}" dt="2025-09-02T14:22:02.600" v="3715" actId="167"/>
          <ac:picMkLst>
            <pc:docMk/>
            <pc:sldMk cId="876211776" sldId="308"/>
            <ac:picMk id="21" creationId="{9772E049-CEF2-318A-8A38-55B8E8A9F868}"/>
          </ac:picMkLst>
        </pc:picChg>
        <pc:cxnChg chg="add mod">
          <ac:chgData name="D Heaven - CKTSH" userId="45c7a721-453f-4dc2-a549-0fb402c50849" providerId="ADAL" clId="{371E6942-AAD3-41A9-B525-17D903146A65}" dt="2025-09-02T14:22:15.502" v="3717" actId="1076"/>
          <ac:cxnSpMkLst>
            <pc:docMk/>
            <pc:sldMk cId="876211776" sldId="308"/>
            <ac:cxnSpMk id="9" creationId="{80CA8BD8-4517-A6B8-92AF-D5CCF13ABA68}"/>
          </ac:cxnSpMkLst>
        </pc:cxnChg>
        <pc:cxnChg chg="add mod">
          <ac:chgData name="D Heaven - CKTSH" userId="45c7a721-453f-4dc2-a549-0fb402c50849" providerId="ADAL" clId="{371E6942-AAD3-41A9-B525-17D903146A65}" dt="2025-09-02T14:23:13.553" v="3726" actId="1076"/>
          <ac:cxnSpMkLst>
            <pc:docMk/>
            <pc:sldMk cId="876211776" sldId="308"/>
            <ac:cxnSpMk id="10" creationId="{549C7DE6-C3FF-1190-A6A9-D4A868754EE4}"/>
          </ac:cxnSpMkLst>
        </pc:cxnChg>
        <pc:cxnChg chg="add mod">
          <ac:chgData name="D Heaven - CKTSH" userId="45c7a721-453f-4dc2-a549-0fb402c50849" providerId="ADAL" clId="{371E6942-AAD3-41A9-B525-17D903146A65}" dt="2025-09-02T14:23:32.159" v="3729" actId="1076"/>
          <ac:cxnSpMkLst>
            <pc:docMk/>
            <pc:sldMk cId="876211776" sldId="308"/>
            <ac:cxnSpMk id="16" creationId="{B03C58EB-5140-664C-185F-4E3AE105E0EE}"/>
          </ac:cxnSpMkLst>
        </pc:cxnChg>
      </pc:sldChg>
      <pc:sldChg chg="modSp new del mod">
        <pc:chgData name="D Heaven - CKTSH" userId="45c7a721-453f-4dc2-a549-0fb402c50849" providerId="ADAL" clId="{371E6942-AAD3-41A9-B525-17D903146A65}" dt="2025-09-02T12:34:59.063" v="1478" actId="47"/>
        <pc:sldMkLst>
          <pc:docMk/>
          <pc:sldMk cId="2088983214" sldId="309"/>
        </pc:sldMkLst>
        <pc:spChg chg="mod">
          <ac:chgData name="D Heaven - CKTSH" userId="45c7a721-453f-4dc2-a549-0fb402c50849" providerId="ADAL" clId="{371E6942-AAD3-41A9-B525-17D903146A65}" dt="2025-09-02T12:25:58.948" v="1020" actId="20577"/>
          <ac:spMkLst>
            <pc:docMk/>
            <pc:sldMk cId="2088983214" sldId="309"/>
            <ac:spMk id="2" creationId="{D6F7D43C-FBAD-E8CD-4931-CE428BD60000}"/>
          </ac:spMkLst>
        </pc:spChg>
        <pc:spChg chg="mod">
          <ac:chgData name="D Heaven - CKTSH" userId="45c7a721-453f-4dc2-a549-0fb402c50849" providerId="ADAL" clId="{371E6942-AAD3-41A9-B525-17D903146A65}" dt="2025-09-02T12:27:25.923" v="1154" actId="20577"/>
          <ac:spMkLst>
            <pc:docMk/>
            <pc:sldMk cId="2088983214" sldId="309"/>
            <ac:spMk id="3" creationId="{EE7BA535-61B7-8A6D-A8D8-40F04CE79297}"/>
          </ac:spMkLst>
        </pc:spChg>
      </pc:sldChg>
      <pc:sldChg chg="addSp delSp modSp new mod">
        <pc:chgData name="D Heaven - CKTSH" userId="45c7a721-453f-4dc2-a549-0fb402c50849" providerId="ADAL" clId="{371E6942-AAD3-41A9-B525-17D903146A65}" dt="2025-09-02T12:55:09.828" v="2279" actId="1076"/>
        <pc:sldMkLst>
          <pc:docMk/>
          <pc:sldMk cId="3211976673" sldId="309"/>
        </pc:sldMkLst>
        <pc:spChg chg="del">
          <ac:chgData name="D Heaven - CKTSH" userId="45c7a721-453f-4dc2-a549-0fb402c50849" providerId="ADAL" clId="{371E6942-AAD3-41A9-B525-17D903146A65}" dt="2025-09-02T12:53:30.050" v="2233" actId="478"/>
          <ac:spMkLst>
            <pc:docMk/>
            <pc:sldMk cId="3211976673" sldId="309"/>
            <ac:spMk id="2" creationId="{2790BBAF-6B98-6D85-6D66-A5931DF640E6}"/>
          </ac:spMkLst>
        </pc:spChg>
        <pc:spChg chg="del">
          <ac:chgData name="D Heaven - CKTSH" userId="45c7a721-453f-4dc2-a549-0fb402c50849" providerId="ADAL" clId="{371E6942-AAD3-41A9-B525-17D903146A65}" dt="2025-09-02T12:53:27.918" v="2232" actId="478"/>
          <ac:spMkLst>
            <pc:docMk/>
            <pc:sldMk cId="3211976673" sldId="309"/>
            <ac:spMk id="3" creationId="{1710046A-43CA-1230-D4F2-76E93E9976D4}"/>
          </ac:spMkLst>
        </pc:spChg>
        <pc:spChg chg="add mod">
          <ac:chgData name="D Heaven - CKTSH" userId="45c7a721-453f-4dc2-a549-0fb402c50849" providerId="ADAL" clId="{371E6942-AAD3-41A9-B525-17D903146A65}" dt="2025-09-02T12:55:09.828" v="2279" actId="1076"/>
          <ac:spMkLst>
            <pc:docMk/>
            <pc:sldMk cId="3211976673" sldId="309"/>
            <ac:spMk id="6" creationId="{AAA52003-8062-72FB-E69B-3DE5C4D7A7BC}"/>
          </ac:spMkLst>
        </pc:spChg>
        <pc:picChg chg="add">
          <ac:chgData name="D Heaven - CKTSH" userId="45c7a721-453f-4dc2-a549-0fb402c50849" providerId="ADAL" clId="{371E6942-AAD3-41A9-B525-17D903146A65}" dt="2025-09-02T12:47:57.227" v="1541" actId="22"/>
          <ac:picMkLst>
            <pc:docMk/>
            <pc:sldMk cId="3211976673" sldId="309"/>
            <ac:picMk id="5" creationId="{91DAE8CF-3E6F-017E-EECE-92E35639AE1B}"/>
          </ac:picMkLst>
        </pc:picChg>
        <pc:cxnChg chg="add mod">
          <ac:chgData name="D Heaven - CKTSH" userId="45c7a721-453f-4dc2-a549-0fb402c50849" providerId="ADAL" clId="{371E6942-AAD3-41A9-B525-17D903146A65}" dt="2025-09-02T12:55:00.390" v="2278" actId="208"/>
          <ac:cxnSpMkLst>
            <pc:docMk/>
            <pc:sldMk cId="3211976673" sldId="309"/>
            <ac:cxnSpMk id="8" creationId="{E6893E6F-6C3F-B2E2-B62B-D5BAC4D40C4A}"/>
          </ac:cxnSpMkLst>
        </pc:cxnChg>
      </pc:sldChg>
      <pc:sldChg chg="modSp new del mod">
        <pc:chgData name="D Heaven - CKTSH" userId="45c7a721-453f-4dc2-a549-0fb402c50849" providerId="ADAL" clId="{371E6942-AAD3-41A9-B525-17D903146A65}" dt="2025-09-02T13:04:09.001" v="2603" actId="2696"/>
        <pc:sldMkLst>
          <pc:docMk/>
          <pc:sldMk cId="647593284" sldId="310"/>
        </pc:sldMkLst>
        <pc:spChg chg="mod">
          <ac:chgData name="D Heaven - CKTSH" userId="45c7a721-453f-4dc2-a549-0fb402c50849" providerId="ADAL" clId="{371E6942-AAD3-41A9-B525-17D903146A65}" dt="2025-09-02T13:01:08.299" v="2521" actId="2711"/>
          <ac:spMkLst>
            <pc:docMk/>
            <pc:sldMk cId="647593284" sldId="310"/>
            <ac:spMk id="2" creationId="{20301621-4C48-2AAD-CE8E-DB429579CF9D}"/>
          </ac:spMkLst>
        </pc:spChg>
        <pc:spChg chg="mod">
          <ac:chgData name="D Heaven - CKTSH" userId="45c7a721-453f-4dc2-a549-0fb402c50849" providerId="ADAL" clId="{371E6942-AAD3-41A9-B525-17D903146A65}" dt="2025-09-02T12:50:29.960" v="1944" actId="20577"/>
          <ac:spMkLst>
            <pc:docMk/>
            <pc:sldMk cId="647593284" sldId="310"/>
            <ac:spMk id="3" creationId="{E95EA1E9-D871-DD3A-4558-17101BAE16DB}"/>
          </ac:spMkLst>
        </pc:spChg>
      </pc:sldChg>
      <pc:sldChg chg="modSp add mod">
        <pc:chgData name="D Heaven - CKTSH" userId="45c7a721-453f-4dc2-a549-0fb402c50849" providerId="ADAL" clId="{371E6942-AAD3-41A9-B525-17D903146A65}" dt="2025-09-02T13:58:05.743" v="3001" actId="20577"/>
        <pc:sldMkLst>
          <pc:docMk/>
          <pc:sldMk cId="1555977746" sldId="311"/>
        </pc:sldMkLst>
        <pc:spChg chg="mod">
          <ac:chgData name="D Heaven - CKTSH" userId="45c7a721-453f-4dc2-a549-0fb402c50849" providerId="ADAL" clId="{371E6942-AAD3-41A9-B525-17D903146A65}" dt="2025-09-02T12:59:36.591" v="2462" actId="2711"/>
          <ac:spMkLst>
            <pc:docMk/>
            <pc:sldMk cId="1555977746" sldId="311"/>
            <ac:spMk id="2" creationId="{69A625F7-5DF4-2933-901E-201AF798F749}"/>
          </ac:spMkLst>
        </pc:spChg>
        <pc:spChg chg="mod">
          <ac:chgData name="D Heaven - CKTSH" userId="45c7a721-453f-4dc2-a549-0fb402c50849" providerId="ADAL" clId="{371E6942-AAD3-41A9-B525-17D903146A65}" dt="2025-09-02T13:58:05.743" v="3001" actId="20577"/>
          <ac:spMkLst>
            <pc:docMk/>
            <pc:sldMk cId="1555977746" sldId="311"/>
            <ac:spMk id="3" creationId="{6BB5D4C3-3C57-BDCA-1147-30EAAC93C349}"/>
          </ac:spMkLst>
        </pc:spChg>
      </pc:sldChg>
      <pc:sldChg chg="addSp delSp modSp new mod setBg modClrScheme chgLayout">
        <pc:chgData name="D Heaven - CKTSH" userId="45c7a721-453f-4dc2-a549-0fb402c50849" providerId="ADAL" clId="{371E6942-AAD3-41A9-B525-17D903146A65}" dt="2025-09-02T12:59:04.863" v="2461" actId="5793"/>
        <pc:sldMkLst>
          <pc:docMk/>
          <pc:sldMk cId="376151985" sldId="312"/>
        </pc:sldMkLst>
        <pc:spChg chg="del">
          <ac:chgData name="D Heaven - CKTSH" userId="45c7a721-453f-4dc2-a549-0fb402c50849" providerId="ADAL" clId="{371E6942-AAD3-41A9-B525-17D903146A65}" dt="2025-09-02T12:57:45.190" v="2320" actId="700"/>
          <ac:spMkLst>
            <pc:docMk/>
            <pc:sldMk cId="376151985" sldId="312"/>
            <ac:spMk id="2" creationId="{2481FB8E-A143-64B1-4056-41B9C43FAEA7}"/>
          </ac:spMkLst>
        </pc:spChg>
        <pc:spChg chg="del">
          <ac:chgData name="D Heaven - CKTSH" userId="45c7a721-453f-4dc2-a549-0fb402c50849" providerId="ADAL" clId="{371E6942-AAD3-41A9-B525-17D903146A65}" dt="2025-09-02T12:57:45.190" v="2320" actId="700"/>
          <ac:spMkLst>
            <pc:docMk/>
            <pc:sldMk cId="376151985" sldId="312"/>
            <ac:spMk id="3" creationId="{A53610D6-5F0A-10E8-4110-B67EAF51106D}"/>
          </ac:spMkLst>
        </pc:spChg>
        <pc:spChg chg="add mod">
          <ac:chgData name="D Heaven - CKTSH" userId="45c7a721-453f-4dc2-a549-0fb402c50849" providerId="ADAL" clId="{371E6942-AAD3-41A9-B525-17D903146A65}" dt="2025-09-02T12:59:04.863" v="2461" actId="5793"/>
          <ac:spMkLst>
            <pc:docMk/>
            <pc:sldMk cId="376151985" sldId="312"/>
            <ac:spMk id="6" creationId="{3D7AA173-A538-C7BF-D809-A03F9AF3CD58}"/>
          </ac:spMkLst>
        </pc:spChg>
        <pc:spChg chg="add">
          <ac:chgData name="D Heaven - CKTSH" userId="45c7a721-453f-4dc2-a549-0fb402c50849" providerId="ADAL" clId="{371E6942-AAD3-41A9-B525-17D903146A65}" dt="2025-09-02T12:58:53.209" v="2460" actId="26606"/>
          <ac:spMkLst>
            <pc:docMk/>
            <pc:sldMk cId="376151985" sldId="312"/>
            <ac:spMk id="11" creationId="{2B97F24A-32CE-4C1C-A50D-3016B394DCFB}"/>
          </ac:spMkLst>
        </pc:spChg>
        <pc:spChg chg="add">
          <ac:chgData name="D Heaven - CKTSH" userId="45c7a721-453f-4dc2-a549-0fb402c50849" providerId="ADAL" clId="{371E6942-AAD3-41A9-B525-17D903146A65}" dt="2025-09-02T12:58:53.209" v="2460" actId="26606"/>
          <ac:spMkLst>
            <pc:docMk/>
            <pc:sldMk cId="376151985" sldId="312"/>
            <ac:spMk id="13" creationId="{CD8B4F24-440B-49E9-B85D-733523DC064B}"/>
          </ac:spMkLst>
        </pc:spChg>
        <pc:picChg chg="add mod ord">
          <ac:chgData name="D Heaven - CKTSH" userId="45c7a721-453f-4dc2-a549-0fb402c50849" providerId="ADAL" clId="{371E6942-AAD3-41A9-B525-17D903146A65}" dt="2025-09-02T12:58:53.209" v="2460" actId="26606"/>
          <ac:picMkLst>
            <pc:docMk/>
            <pc:sldMk cId="376151985" sldId="312"/>
            <ac:picMk id="5" creationId="{46AE8F8E-910C-8029-B45F-7744AC8F600E}"/>
          </ac:picMkLst>
        </pc:picChg>
      </pc:sldChg>
      <pc:sldChg chg="addSp delSp modSp new mod setBg">
        <pc:chgData name="D Heaven - CKTSH" userId="45c7a721-453f-4dc2-a549-0fb402c50849" providerId="ADAL" clId="{371E6942-AAD3-41A9-B525-17D903146A65}" dt="2025-09-02T14:05:26.687" v="3292" actId="113"/>
        <pc:sldMkLst>
          <pc:docMk/>
          <pc:sldMk cId="2737348940" sldId="313"/>
        </pc:sldMkLst>
        <pc:spChg chg="mod">
          <ac:chgData name="D Heaven - CKTSH" userId="45c7a721-453f-4dc2-a549-0fb402c50849" providerId="ADAL" clId="{371E6942-AAD3-41A9-B525-17D903146A65}" dt="2025-09-02T14:01:52.401" v="3033" actId="1076"/>
          <ac:spMkLst>
            <pc:docMk/>
            <pc:sldMk cId="2737348940" sldId="313"/>
            <ac:spMk id="2" creationId="{A297D1B1-1442-4077-DA5D-7BB4C8DA39B6}"/>
          </ac:spMkLst>
        </pc:spChg>
        <pc:spChg chg="del mod">
          <ac:chgData name="D Heaven - CKTSH" userId="45c7a721-453f-4dc2-a549-0fb402c50849" providerId="ADAL" clId="{371E6942-AAD3-41A9-B525-17D903146A65}" dt="2025-09-02T14:01:29.772" v="3024" actId="478"/>
          <ac:spMkLst>
            <pc:docMk/>
            <pc:sldMk cId="2737348940" sldId="313"/>
            <ac:spMk id="3" creationId="{EC383BDE-3E59-C700-6F9D-BBE7D98BF4EB}"/>
          </ac:spMkLst>
        </pc:spChg>
        <pc:spChg chg="add mod">
          <ac:chgData name="D Heaven - CKTSH" userId="45c7a721-453f-4dc2-a549-0fb402c50849" providerId="ADAL" clId="{371E6942-AAD3-41A9-B525-17D903146A65}" dt="2025-09-02T14:05:26.687" v="3292" actId="113"/>
          <ac:spMkLst>
            <pc:docMk/>
            <pc:sldMk cId="2737348940" sldId="313"/>
            <ac:spMk id="8" creationId="{253E9F9D-206E-B52C-6D85-7289C7ED2A82}"/>
          </ac:spMkLst>
        </pc:spChg>
        <pc:spChg chg="add del">
          <ac:chgData name="D Heaven - CKTSH" userId="45c7a721-453f-4dc2-a549-0fb402c50849" providerId="ADAL" clId="{371E6942-AAD3-41A9-B525-17D903146A65}" dt="2025-09-02T14:01:40.682" v="3029" actId="26606"/>
          <ac:spMkLst>
            <pc:docMk/>
            <pc:sldMk cId="2737348940" sldId="313"/>
            <ac:spMk id="10" creationId="{A4AC5506-6312-4701-8D3C-40187889A947}"/>
          </ac:spMkLst>
        </pc:spChg>
        <pc:picChg chg="add mod">
          <ac:chgData name="D Heaven - CKTSH" userId="45c7a721-453f-4dc2-a549-0fb402c50849" providerId="ADAL" clId="{371E6942-AAD3-41A9-B525-17D903146A65}" dt="2025-09-02T14:02:36.241" v="3038" actId="14100"/>
          <ac:picMkLst>
            <pc:docMk/>
            <pc:sldMk cId="2737348940" sldId="313"/>
            <ac:picMk id="5" creationId="{833AD1DA-0353-9F8B-975B-57C762EE3705}"/>
          </ac:picMkLst>
        </pc:picChg>
        <pc:picChg chg="add mod">
          <ac:chgData name="D Heaven - CKTSH" userId="45c7a721-453f-4dc2-a549-0fb402c50849" providerId="ADAL" clId="{371E6942-AAD3-41A9-B525-17D903146A65}" dt="2025-09-02T14:02:38.996" v="3039" actId="14100"/>
          <ac:picMkLst>
            <pc:docMk/>
            <pc:sldMk cId="2737348940" sldId="313"/>
            <ac:picMk id="7" creationId="{7D488E89-A0B5-D8E0-B0C5-F7D52FF3DF9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131D0-6458-42F3-AFD6-CA442E6AC5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5171C4-791B-457E-9495-3DA9511F37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7347BD-4E8B-49C2-BBAA-D0A1AA963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29F92E-8CF2-4D17-844F-0A1FE1829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98B9A6-3903-4FAC-9AE6-492C66F49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841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C0F2F-B0F1-41B8-845A-BB8046E6E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CA5E7-5CA3-4FDD-85B8-6B79D8367B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BA5160-0ACE-4E1E-9D39-B405B5537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2A6F0E-F792-40F6-9792-A0A1C62F5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32D9F0-EDE9-486B-9E6F-CEC605429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97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4551A-ADA4-405F-9102-35A67F541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53DCE8-F512-4844-92D6-7FE5AF2D4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0A37A4-1F77-46A1-9DED-79F0181F6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DA4E55-4D2C-46EE-8374-9BE4A09BA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598412-DBC0-4523-BD29-9F715DE5F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269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F1EA8-E0C3-4728-8DD1-FC55F1FB7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7ABFF3-F349-4975-834A-F2BF345AA2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57311F-6144-4936-8697-8855290D53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C95747-1250-4A86-9311-C8DA2EE21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57E5B8-0AC1-4DE0-85E6-3CDECA721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F8EB17-10EA-42DB-8883-2F497D180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766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FAD94-788C-439A-9028-829EBCD5FE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168D35-69A7-464D-955F-2602E4E82C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315CBC-22B5-4F14-9F2E-448A9EAB0F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372BCE-5BDE-4DD3-8E3C-2C75D10EAD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B22BC5-0C0C-40E5-92F1-6DB0FE501A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5F61CF-23E3-45FB-86FD-8174F55E7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E35BED-2CBF-48BE-B556-27E75D65C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7DD8F7-9B9F-4230-BEAA-CF1E184B2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729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8D806-269C-41B1-96F2-A85A05165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22674D-CD9F-4D9D-95E3-C3D41EB925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235C4-7FC9-4124-8D9B-FB31C0953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A278A1-84B4-40E9-95D7-837F0F055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18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61C695-FC5A-44F3-92C0-79471BB7D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09D3A9-FABC-4E1E-B6E6-4DD76E4DC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582C3E-D04A-4726-BD14-B34924149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737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154B4-BC58-4045-AD19-48707AAAF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619BD-6514-4068-9ED7-3BC63B9BAB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8CB397-8F63-4175-8C1C-FF9A827BA3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FD65F7-08F6-46E6-8D96-883285A6A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CCB83D-DB0F-4AE3-B2E1-A9E963248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746B98-6807-4AEA-B025-690DEF343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571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F28CF-8044-445E-B0D4-527CF9190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9E2AD1-E3AE-40F9-AB24-68359C1A9B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5D245E-C41F-4B7D-81AB-BE22B38455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F02932-F470-42EA-A6BB-A438B29CB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256972-0699-4B73-BE72-EF6383437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B9CD89-08A9-44FD-8482-3E7D4521C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131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961B5-7CBC-49E4-A889-A4B7448E1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5CF428-1590-42B6-AC78-91B0C423F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AFAA6-3664-48D1-BBE9-92804A1BF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B1AA83-CF7D-41A8-ACDB-14C8BC664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708DB2-3BA5-4449-8865-E14B05D1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24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6D4E14-0136-4678-9571-BBF9D4B65B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B4B911-6412-42E0-9842-B6F71813C1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305505-845E-45D3-ABC6-613AEDCEB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056D2F-2244-4B74-84F2-DF7436EC7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3CC1C4-38A1-4CE9-B9D1-647A8572E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265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2C708F-31E8-4DA2-BEA5-66CD9B095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3B8C32-0577-431D-9E17-3D12AF37A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17431D-6D8F-481F-A891-C97F0812ED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5D280-7614-4F4E-935E-0FC5078D41B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CFD46C-829E-4C30-A8B2-612E251757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FA92FF-B936-4C99-9B31-A931B40ED9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554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ktsh@sharemat.co.uk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alderdaleandkirkleestsh.ectmanager.com/Login.aspx" TargetMode="External"/><Relationship Id="rId2" Type="http://schemas.openxmlformats.org/officeDocument/2006/relationships/hyperlink" Target="https://manage-training-for-early-career-teachers.education.gov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ambitionorg.my.site.com/myect/s/login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ectsupport@ambition.org.uk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kteachingschoolhub.org/page/?title=ECF+Virtual+Handbook&amp;pid=222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ckteachingschoolhub.org/calendar/?calid=1&amp;pid=1&amp;viewid=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0CD38D2-5F7D-4FC8-B866-7137C7901B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385" y="5689049"/>
            <a:ext cx="1723146" cy="644570"/>
          </a:xfrm>
          <a:prstGeom prst="rect">
            <a:avLst/>
          </a:prstGeom>
          <a:noFill/>
        </p:spPr>
      </p:pic>
      <p:sp>
        <p:nvSpPr>
          <p:cNvPr id="99" name="Rectangle 94">
            <a:extLst>
              <a:ext uri="{FF2B5EF4-FFF2-40B4-BE49-F238E27FC236}">
                <a16:creationId xmlns:a16="http://schemas.microsoft.com/office/drawing/2014/main" id="{4C081D22-E9B7-4C95-854F-CBB47D568A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86" name="Rectangle 175">
            <a:extLst>
              <a:ext uri="{FF2B5EF4-FFF2-40B4-BE49-F238E27FC236}">
                <a16:creationId xmlns:a16="http://schemas.microsoft.com/office/drawing/2014/main" id="{A60DCDA4-9B84-4B94-B0EF-1BF3137B9F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8503" y="289420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146" name="Rectangle 269">
            <a:extLst>
              <a:ext uri="{FF2B5EF4-FFF2-40B4-BE49-F238E27FC236}">
                <a16:creationId xmlns:a16="http://schemas.microsoft.com/office/drawing/2014/main" id="{51242E54-FD5E-4590-A9D6-E92BE17E92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8591" y="4936206"/>
            <a:ext cx="762673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>
                <a:solidFill>
                  <a:srgbClr val="002060"/>
                </a:solidFill>
                <a:latin typeface="Verdana"/>
                <a:ea typeface="Verdana"/>
                <a:cs typeface="Verdana"/>
                <a:hlinkClick r:id="rId3"/>
              </a:rPr>
              <a:t>cktsh@sharemat.co.uk</a:t>
            </a:r>
            <a:endParaRPr lang="en-US">
              <a:solidFill>
                <a:srgbClr val="002060"/>
              </a:solidFill>
              <a:latin typeface="Verdana"/>
              <a:ea typeface="Verdana"/>
              <a:cs typeface="Verdana"/>
            </a:endParaRPr>
          </a:p>
          <a:p>
            <a:pPr algn="ctr"/>
            <a:endParaRPr lang="en-US">
              <a:solidFill>
                <a:srgbClr val="002060"/>
              </a:solidFill>
              <a:latin typeface="Verdana"/>
              <a:ea typeface="Verdana"/>
              <a:cs typeface="Verdana"/>
            </a:endParaRPr>
          </a:p>
        </p:txBody>
      </p:sp>
      <p:pic>
        <p:nvPicPr>
          <p:cNvPr id="3" name="Picture 4" descr="Chart, bubble chart&#10;&#10;Description automatically generated">
            <a:extLst>
              <a:ext uri="{FF2B5EF4-FFF2-40B4-BE49-F238E27FC236}">
                <a16:creationId xmlns:a16="http://schemas.microsoft.com/office/drawing/2014/main" id="{76EDB2F7-E345-440B-BA66-E3FFC46EFC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6231" y="273242"/>
            <a:ext cx="2743200" cy="2473973"/>
          </a:xfrm>
          <a:prstGeom prst="rect">
            <a:avLst/>
          </a:prstGeom>
        </p:spPr>
      </p:pic>
      <p:pic>
        <p:nvPicPr>
          <p:cNvPr id="2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906" y="601976"/>
            <a:ext cx="3323471" cy="14400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024AAD-4880-42F3-9F89-E4B2EF8C09B0}"/>
              </a:ext>
            </a:extLst>
          </p:cNvPr>
          <p:cNvSpPr txBox="1"/>
          <p:nvPr/>
        </p:nvSpPr>
        <p:spPr>
          <a:xfrm>
            <a:off x="1440865" y="2267326"/>
            <a:ext cx="9302184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 b="1" dirty="0">
                <a:solidFill>
                  <a:srgbClr val="002060"/>
                </a:solidFill>
                <a:latin typeface="Arial"/>
                <a:ea typeface="Verdana"/>
                <a:cs typeface="Arial"/>
              </a:rPr>
              <a:t>ECT Induction Tutors</a:t>
            </a:r>
            <a:endParaRPr lang="en-GB" sz="3200" b="1" dirty="0">
              <a:solidFill>
                <a:srgbClr val="002060"/>
              </a:solidFill>
              <a:latin typeface="Arial" panose="020B0604020202020204" pitchFamily="34" charset="0"/>
              <a:ea typeface="Verdana"/>
              <a:cs typeface="Arial" panose="020B0604020202020204" pitchFamily="34" charset="0"/>
            </a:endParaRPr>
          </a:p>
          <a:p>
            <a:pPr algn="ctr"/>
            <a:r>
              <a:rPr lang="en-GB" sz="3200" b="1" dirty="0">
                <a:solidFill>
                  <a:srgbClr val="002060"/>
                </a:solidFill>
                <a:latin typeface="Arial"/>
                <a:ea typeface="Verdana"/>
                <a:cs typeface="Arial"/>
              </a:rPr>
              <a:t>Breakfast Briefing</a:t>
            </a:r>
          </a:p>
          <a:p>
            <a:pPr algn="ctr"/>
            <a:endParaRPr lang="en-GB" sz="3200" b="1" dirty="0">
              <a:solidFill>
                <a:srgbClr val="002060"/>
              </a:solidFill>
              <a:latin typeface="Arial" panose="020B0604020202020204" pitchFamily="34" charset="0"/>
              <a:ea typeface="Verdana"/>
              <a:cs typeface="Arial" panose="020B0604020202020204" pitchFamily="34" charset="0"/>
            </a:endParaRP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Arial"/>
                <a:ea typeface="Verdana"/>
                <a:cs typeface="Arial"/>
              </a:rPr>
              <a:t>Thursday 4</a:t>
            </a:r>
            <a:r>
              <a:rPr lang="en-GB" sz="2400" b="1" baseline="30000" dirty="0">
                <a:solidFill>
                  <a:srgbClr val="002060"/>
                </a:solidFill>
                <a:latin typeface="Arial"/>
                <a:ea typeface="Verdana"/>
                <a:cs typeface="Arial"/>
              </a:rPr>
              <a:t>th</a:t>
            </a:r>
            <a:r>
              <a:rPr lang="en-GB" sz="2400" b="1" dirty="0">
                <a:solidFill>
                  <a:srgbClr val="002060"/>
                </a:solidFill>
                <a:latin typeface="Arial"/>
                <a:ea typeface="Verdana"/>
                <a:cs typeface="Arial"/>
              </a:rPr>
              <a:t> September 2025</a:t>
            </a:r>
          </a:p>
          <a:p>
            <a:pPr algn="ctr"/>
            <a:endParaRPr lang="en-GB" sz="2400" b="1" dirty="0">
              <a:solidFill>
                <a:srgbClr val="002060"/>
              </a:solidFill>
              <a:latin typeface="Arial" panose="020B0604020202020204" pitchFamily="34" charset="0"/>
              <a:ea typeface="Verdana"/>
              <a:cs typeface="Arial" panose="020B0604020202020204" pitchFamily="34" charset="0"/>
            </a:endParaRP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Arial"/>
                <a:ea typeface="Verdana"/>
                <a:cs typeface="Arial"/>
              </a:rPr>
              <a:t>Dionne Heaven</a:t>
            </a:r>
            <a:endParaRPr lang="en-US" sz="2400" dirty="0">
              <a:latin typeface="Arial"/>
              <a:cs typeface="Arial"/>
            </a:endParaRPr>
          </a:p>
          <a:p>
            <a:pPr algn="ctr"/>
            <a:endParaRPr lang="en-GB" sz="2400" b="1" dirty="0">
              <a:solidFill>
                <a:srgbClr val="002060"/>
              </a:solidFill>
              <a:latin typeface="Arial"/>
              <a:ea typeface="Verdana"/>
              <a:cs typeface="Arial"/>
            </a:endParaRPr>
          </a:p>
          <a:p>
            <a:pPr algn="ctr"/>
            <a:endParaRPr lang="en-GB" sz="2400" b="1" dirty="0">
              <a:solidFill>
                <a:srgbClr val="002060"/>
              </a:solidFill>
              <a:latin typeface="Arial"/>
              <a:ea typeface="Verdana"/>
              <a:cs typeface="Arial"/>
            </a:endParaRPr>
          </a:p>
          <a:p>
            <a:endParaRPr lang="en-GB" sz="2400" b="1" dirty="0">
              <a:solidFill>
                <a:srgbClr val="002060"/>
              </a:solidFill>
              <a:latin typeface="Verdana"/>
              <a:ea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982837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23B97-DD0E-4505-BB08-7C08566F0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Welcome back!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E2C0-FC40-4AE0-A83E-B8F5691A6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2487" y="1709878"/>
            <a:ext cx="11429999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cs typeface="Arial" panose="020B0604020202020204" pitchFamily="34" charset="0"/>
              </a:rPr>
              <a:t>We are looking forward to a very busy half term of working with you all.</a:t>
            </a:r>
          </a:p>
          <a:p>
            <a:pPr marL="0" indent="0">
              <a:buNone/>
            </a:pPr>
            <a:endParaRPr lang="en-GB" dirty="0"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cs typeface="Arial" panose="020B0604020202020204" pitchFamily="34" charset="0"/>
              </a:rPr>
              <a:t>New ECT and mentor registrations</a:t>
            </a:r>
          </a:p>
          <a:p>
            <a:pPr marL="0" indent="0">
              <a:buNone/>
            </a:pPr>
            <a:r>
              <a:rPr lang="en-GB" dirty="0">
                <a:cs typeface="Arial" panose="020B0604020202020204" pitchFamily="34" charset="0"/>
              </a:rPr>
              <a:t>Training events for ECTs and mentors</a:t>
            </a:r>
          </a:p>
          <a:p>
            <a:pPr marL="0" indent="0">
              <a:buNone/>
            </a:pPr>
            <a:r>
              <a:rPr lang="en-GB" dirty="0"/>
              <a:t>My ECT and </a:t>
            </a:r>
            <a:r>
              <a:rPr lang="en-GB" dirty="0" err="1"/>
              <a:t>Steplab</a:t>
            </a:r>
            <a:r>
              <a:rPr lang="en-GB" dirty="0"/>
              <a:t> access</a:t>
            </a:r>
          </a:p>
          <a:p>
            <a:pPr marL="0" indent="0">
              <a:buNone/>
            </a:pPr>
            <a:r>
              <a:rPr lang="en-GB" dirty="0"/>
              <a:t>Coaching and engagement requirements</a:t>
            </a:r>
          </a:p>
          <a:p>
            <a:pPr marL="0" indent="0">
              <a:buNone/>
            </a:pPr>
            <a:r>
              <a:rPr lang="en-GB" dirty="0">
                <a:cs typeface="Arial"/>
              </a:rPr>
              <a:t>Tutor training and resources</a:t>
            </a:r>
            <a:endParaRPr lang="en-GB" dirty="0">
              <a:ea typeface="Calibri"/>
              <a:cs typeface="Arial"/>
            </a:endParaRPr>
          </a:p>
          <a:p>
            <a:pPr marL="0" indent="0">
              <a:buNone/>
            </a:pPr>
            <a:r>
              <a:rPr lang="en-GB" dirty="0">
                <a:ea typeface="Calibri"/>
                <a:cs typeface="Arial"/>
              </a:rPr>
              <a:t>Appropriate Body update</a:t>
            </a:r>
          </a:p>
          <a:p>
            <a:pPr marL="0" indent="0">
              <a:buNone/>
            </a:pPr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07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23B97-DD0E-4505-BB08-7C08566F0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New ECTs and Mentors for 2025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E2C0-FC40-4AE0-A83E-B8F5691A6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8867" y="1825625"/>
            <a:ext cx="11429999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>
                <a:cs typeface="Arial" panose="020B0604020202020204" pitchFamily="34" charset="0"/>
              </a:rPr>
              <a:t>Two steps to add a new ECT:</a:t>
            </a:r>
          </a:p>
          <a:p>
            <a:pPr marL="0" indent="0">
              <a:buNone/>
            </a:pPr>
            <a:endParaRPr lang="en-GB" sz="800">
              <a:cs typeface="Arial" panose="020B0604020202020204" pitchFamily="34" charset="0"/>
            </a:endParaRPr>
          </a:p>
          <a:p>
            <a:pPr marL="514350" indent="-514350">
              <a:buAutoNum type="arabicPeriod"/>
            </a:pPr>
            <a:r>
              <a:rPr lang="en-GB">
                <a:cs typeface="Arial" panose="020B0604020202020204" pitchFamily="34" charset="0"/>
              </a:rPr>
              <a:t>Register your ECTs and mentors on the DfE portal: </a:t>
            </a:r>
            <a:r>
              <a:rPr lang="en-GB">
                <a:hlinkClick r:id="rId2"/>
              </a:rPr>
              <a:t>Manage training for early career teachers (education.gov.uk)</a:t>
            </a:r>
            <a:endParaRPr lang="en-GB">
              <a:cs typeface="Arial" panose="020B0604020202020204" pitchFamily="34" charset="0"/>
            </a:endParaRPr>
          </a:p>
          <a:p>
            <a:pPr marL="514350" indent="-514350">
              <a:buAutoNum type="arabicPeriod"/>
            </a:pPr>
            <a:r>
              <a:rPr lang="en-GB">
                <a:cs typeface="Arial" panose="020B0604020202020204" pitchFamily="34" charset="0"/>
              </a:rPr>
              <a:t> Register your ECTs on ECT Manager: </a:t>
            </a:r>
            <a:r>
              <a:rPr lang="en-GB">
                <a:hlinkClick r:id="rId3"/>
              </a:rPr>
              <a:t>Calderdale and Kirklees Teaching School Hub - ECT Paperless Induction and Assessment Management System (ectmanager.com)</a:t>
            </a:r>
            <a:endParaRPr lang="en-GB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000"/>
          </a:p>
          <a:p>
            <a:pPr marL="0" indent="0">
              <a:buNone/>
            </a:pPr>
            <a:r>
              <a:rPr lang="en-GB"/>
              <a:t>We are working to identify any ECTs who are only registered on one website. We will contact individual schools to advise.</a:t>
            </a:r>
            <a:endParaRPr lang="en-GB">
              <a:ea typeface="Calibri"/>
              <a:cs typeface="Calibri"/>
            </a:endParaRPr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969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728A19-6988-FA5B-CF4F-34BD53CE41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9F3CD-D9AD-15B1-2BC6-88B1BCF55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415" y="48671"/>
            <a:ext cx="10515600" cy="1325563"/>
          </a:xfrm>
        </p:spPr>
        <p:txBody>
          <a:bodyPr/>
          <a:lstStyle/>
          <a:p>
            <a:r>
              <a:rPr lang="en-GB" dirty="0">
                <a:latin typeface="Calibri"/>
                <a:ea typeface="Calibri"/>
                <a:cs typeface="Calibri"/>
              </a:rPr>
              <a:t>ECTP Mentor training (new Sept 2025)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EC76A3-EC90-D178-FD02-DE8BAFF9F3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68" y="1689926"/>
            <a:ext cx="10180160" cy="43180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u="sng" dirty="0"/>
              <a:t>Conference 1 (Year 1 mentors) </a:t>
            </a:r>
            <a:endParaRPr lang="en-US" u="sng" dirty="0">
              <a:ea typeface="Calibri"/>
              <a:cs typeface="Calibri"/>
            </a:endParaRPr>
          </a:p>
          <a:p>
            <a:r>
              <a:rPr lang="en-GB" dirty="0"/>
              <a:t>Wednesday 17</a:t>
            </a:r>
            <a:r>
              <a:rPr lang="en-GB" baseline="30000" dirty="0"/>
              <a:t>th</a:t>
            </a:r>
            <a:r>
              <a:rPr lang="en-GB" dirty="0"/>
              <a:t> September - The Maltings, Halifax</a:t>
            </a:r>
            <a:endParaRPr lang="en-GB" dirty="0">
              <a:ea typeface="Calibri"/>
              <a:cs typeface="Calibri"/>
            </a:endParaRPr>
          </a:p>
          <a:p>
            <a:r>
              <a:rPr lang="en-GB" dirty="0"/>
              <a:t>Friday 19</a:t>
            </a:r>
            <a:r>
              <a:rPr lang="en-GB" baseline="30000" dirty="0"/>
              <a:t>th</a:t>
            </a:r>
            <a:r>
              <a:rPr lang="en-GB" dirty="0"/>
              <a:t> September  -  Batley Girls’ High School</a:t>
            </a:r>
            <a:endParaRPr lang="en-GB" dirty="0">
              <a:ea typeface="Calibri"/>
              <a:cs typeface="Calibri"/>
            </a:endParaRPr>
          </a:p>
          <a:p>
            <a:r>
              <a:rPr lang="en-GB" dirty="0">
                <a:ea typeface="Calibri"/>
                <a:cs typeface="Calibri"/>
              </a:rPr>
              <a:t>Tuesday 23</a:t>
            </a:r>
            <a:r>
              <a:rPr lang="en-GB" baseline="30000" dirty="0">
                <a:ea typeface="Calibri"/>
                <a:cs typeface="Calibri"/>
              </a:rPr>
              <a:t>rd</a:t>
            </a:r>
            <a:r>
              <a:rPr lang="en-GB" dirty="0">
                <a:ea typeface="Calibri"/>
                <a:cs typeface="Calibri"/>
              </a:rPr>
              <a:t> September – Royds Hall High School, Huddersfield</a:t>
            </a:r>
          </a:p>
          <a:p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>
                <a:ea typeface="Calibri"/>
                <a:cs typeface="Calibri"/>
              </a:rPr>
              <a:t>Booking link will be shared on the follow up handout, as well as with mentors we are already aware of. Please share with all new mentors in your school. </a:t>
            </a: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85B41E-5DCE-5022-149F-7B0798BB2577}"/>
              </a:ext>
            </a:extLst>
          </p:cNvPr>
          <p:cNvSpPr txBox="1"/>
          <p:nvPr/>
        </p:nvSpPr>
        <p:spPr>
          <a:xfrm>
            <a:off x="391563" y="5652706"/>
            <a:ext cx="11638766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000" baseline="0" dirty="0">
                <a:latin typeface="Calibri"/>
              </a:rPr>
              <a:t>Mentors have one year to complete their training. This </a:t>
            </a:r>
            <a:r>
              <a:rPr lang="en-GB" sz="2000" dirty="0">
                <a:latin typeface="Calibri"/>
              </a:rPr>
              <a:t>comprises o</a:t>
            </a:r>
            <a:r>
              <a:rPr lang="en-GB" sz="2000" baseline="0" dirty="0">
                <a:latin typeface="Calibri"/>
              </a:rPr>
              <a:t>ne face-to-face conference and two online events (covering conference 2 and a clinic). </a:t>
            </a:r>
          </a:p>
          <a:p>
            <a:pPr algn="l"/>
            <a:r>
              <a:rPr lang="en-GB" sz="2000" baseline="0" dirty="0">
                <a:latin typeface="Calibri"/>
              </a:rPr>
              <a:t>Dates for online events will take place on a variety of dates in the Spring and Summer terms.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5947879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DC05C-B7EF-4C50-B0D9-C57A5EECF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415" y="48671"/>
            <a:ext cx="10515600" cy="1325563"/>
          </a:xfrm>
        </p:spPr>
        <p:txBody>
          <a:bodyPr/>
          <a:lstStyle/>
          <a:p>
            <a:r>
              <a:rPr lang="en-GB" dirty="0">
                <a:latin typeface="Calibri"/>
                <a:ea typeface="Calibri"/>
                <a:cs typeface="Calibri"/>
              </a:rPr>
              <a:t>ECF Mentor training (legacy programme)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3B89044-E9DE-1F55-6FDA-497C395240C7}"/>
              </a:ext>
            </a:extLst>
          </p:cNvPr>
          <p:cNvSpPr txBox="1">
            <a:spLocks/>
          </p:cNvSpPr>
          <p:nvPr/>
        </p:nvSpPr>
        <p:spPr>
          <a:xfrm>
            <a:off x="941832" y="1687997"/>
            <a:ext cx="10515601" cy="23810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u="sng" dirty="0"/>
              <a:t>Conference 2 (Year 2 mentors)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u="sng" dirty="0">
              <a:ea typeface="Calibri"/>
              <a:cs typeface="Calibri"/>
            </a:endParaRPr>
          </a:p>
          <a:p>
            <a:r>
              <a:rPr lang="en-GB" dirty="0"/>
              <a:t>Thursday 11</a:t>
            </a:r>
            <a:r>
              <a:rPr lang="en-GB" baseline="30000" dirty="0"/>
              <a:t>th</a:t>
            </a:r>
            <a:r>
              <a:rPr lang="en-GB" dirty="0"/>
              <a:t> September  - Whitcliffe Mount School, Cleckheaton</a:t>
            </a:r>
          </a:p>
          <a:p>
            <a:pPr marL="0" indent="0">
              <a:buNone/>
            </a:pPr>
            <a:r>
              <a:rPr lang="en-GB" dirty="0">
                <a:ea typeface="Calibri"/>
                <a:cs typeface="Calibri"/>
              </a:rPr>
              <a:t>Please note : 9.00 – 12.30</a:t>
            </a: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5FCF4B-4988-7EEA-1B44-C1794F56B081}"/>
              </a:ext>
            </a:extLst>
          </p:cNvPr>
          <p:cNvSpPr txBox="1"/>
          <p:nvPr/>
        </p:nvSpPr>
        <p:spPr>
          <a:xfrm>
            <a:off x="276617" y="4585228"/>
            <a:ext cx="11638766" cy="16312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000" baseline="0" dirty="0">
                <a:latin typeface="Calibri"/>
              </a:rPr>
              <a:t>Mentors before July ‘25 have a two-year window to complete their mentor training (attend Conference 1 and 2 and online Clinics). After this they are fully qualified and need not attend future training. </a:t>
            </a:r>
          </a:p>
          <a:p>
            <a:pPr algn="l"/>
            <a:endParaRPr lang="en-GB" sz="2000" dirty="0">
              <a:latin typeface="Calibri"/>
            </a:endParaRPr>
          </a:p>
          <a:p>
            <a:pPr algn="l"/>
            <a:r>
              <a:rPr lang="en-GB" sz="2000" dirty="0">
                <a:latin typeface="Calibri"/>
              </a:rPr>
              <a:t>If you know you need to complete any of the individual modules, please contact the Hub and we can assign study materials.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80673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9772E049-CEF2-318A-8A38-55B8E8A9F86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2806"/>
          <a:stretch>
            <a:fillRect/>
          </a:stretch>
        </p:blipFill>
        <p:spPr>
          <a:xfrm>
            <a:off x="2109844" y="3983410"/>
            <a:ext cx="9821646" cy="28385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AE5E32E-A181-D443-E82D-9505668D9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8302"/>
            <a:ext cx="10515600" cy="1325563"/>
          </a:xfrm>
        </p:spPr>
        <p:txBody>
          <a:bodyPr/>
          <a:lstStyle/>
          <a:p>
            <a:r>
              <a:rPr lang="en-GB" dirty="0" err="1">
                <a:latin typeface="+mn-lt"/>
              </a:rPr>
              <a:t>MyECT</a:t>
            </a:r>
            <a:r>
              <a:rPr lang="en-GB" dirty="0">
                <a:latin typeface="+mn-lt"/>
              </a:rPr>
              <a:t> and </a:t>
            </a:r>
            <a:r>
              <a:rPr lang="en-GB" dirty="0" err="1">
                <a:latin typeface="+mn-lt"/>
              </a:rPr>
              <a:t>Steplab</a:t>
            </a:r>
            <a:endParaRPr lang="en-GB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3C9CA-E862-B96A-685D-3E20D3D052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58391"/>
            <a:ext cx="10515600" cy="4351338"/>
          </a:xfrm>
        </p:spPr>
        <p:txBody>
          <a:bodyPr/>
          <a:lstStyle/>
          <a:p>
            <a:r>
              <a:rPr lang="en-GB" dirty="0"/>
              <a:t>New Ambition platform – login here to complete onboarding and access </a:t>
            </a:r>
            <a:r>
              <a:rPr lang="en-GB" dirty="0" err="1"/>
              <a:t>Steplab</a:t>
            </a:r>
            <a:r>
              <a:rPr lang="en-GB" dirty="0"/>
              <a:t> – </a:t>
            </a:r>
            <a:r>
              <a:rPr lang="en-GB" dirty="0">
                <a:hlinkClick r:id="rId3"/>
              </a:rPr>
              <a:t>Login</a:t>
            </a:r>
            <a:endParaRPr lang="en-GB" dirty="0"/>
          </a:p>
          <a:p>
            <a:r>
              <a:rPr lang="en-GB" dirty="0"/>
              <a:t>There are useful video guides in the Support section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C7AB2F-D039-D144-5098-DDC8442DBB87}"/>
              </a:ext>
            </a:extLst>
          </p:cNvPr>
          <p:cNvSpPr txBox="1"/>
          <p:nvPr/>
        </p:nvSpPr>
        <p:spPr>
          <a:xfrm>
            <a:off x="1864920" y="3413219"/>
            <a:ext cx="3698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Complete </a:t>
            </a:r>
            <a:r>
              <a:rPr lang="en-GB" dirty="0" err="1"/>
              <a:t>Steplab</a:t>
            </a:r>
            <a:r>
              <a:rPr lang="en-GB" dirty="0"/>
              <a:t> Access Form here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EBA024-1A16-B153-4E80-00688D98279B}"/>
              </a:ext>
            </a:extLst>
          </p:cNvPr>
          <p:cNvSpPr txBox="1"/>
          <p:nvPr/>
        </p:nvSpPr>
        <p:spPr>
          <a:xfrm>
            <a:off x="9020563" y="3310862"/>
            <a:ext cx="2449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Log in to </a:t>
            </a:r>
            <a:r>
              <a:rPr lang="en-GB" dirty="0" err="1"/>
              <a:t>Steplab</a:t>
            </a:r>
            <a:r>
              <a:rPr lang="en-GB" dirty="0"/>
              <a:t> here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80CA8BD8-4517-A6B8-92AF-D5CCF13ABA68}"/>
              </a:ext>
            </a:extLst>
          </p:cNvPr>
          <p:cNvCxnSpPr>
            <a:cxnSpLocks/>
          </p:cNvCxnSpPr>
          <p:nvPr/>
        </p:nvCxnSpPr>
        <p:spPr>
          <a:xfrm>
            <a:off x="5318021" y="3752784"/>
            <a:ext cx="1233477" cy="3872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49C7DE6-C3FF-1190-A6A9-D4A868754EE4}"/>
              </a:ext>
            </a:extLst>
          </p:cNvPr>
          <p:cNvCxnSpPr>
            <a:cxnSpLocks/>
          </p:cNvCxnSpPr>
          <p:nvPr/>
        </p:nvCxnSpPr>
        <p:spPr>
          <a:xfrm>
            <a:off x="9966925" y="3694720"/>
            <a:ext cx="1064394" cy="5483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4777D7BE-23C6-E45B-7814-206D54C7DF68}"/>
              </a:ext>
            </a:extLst>
          </p:cNvPr>
          <p:cNvSpPr txBox="1"/>
          <p:nvPr/>
        </p:nvSpPr>
        <p:spPr>
          <a:xfrm>
            <a:off x="7623456" y="4733101"/>
            <a:ext cx="27942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Support and resources here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B03C58EB-5140-664C-185F-4E3AE105E0EE}"/>
              </a:ext>
            </a:extLst>
          </p:cNvPr>
          <p:cNvCxnSpPr>
            <a:cxnSpLocks/>
          </p:cNvCxnSpPr>
          <p:nvPr/>
        </p:nvCxnSpPr>
        <p:spPr>
          <a:xfrm flipH="1" flipV="1">
            <a:off x="7506743" y="4451927"/>
            <a:ext cx="637309" cy="2811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62117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A5ECCE-2FD5-B3F2-0B43-E070A6657E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625F7-5DF4-2933-901E-201AF798F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ECT Coaching requirements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B5D4C3-3C57-BDCA-1147-30EAAC93C3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6941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Year 2 ECTs – fortnightly coaching on </a:t>
            </a:r>
            <a:r>
              <a:rPr lang="en-GB" dirty="0" err="1"/>
              <a:t>Steplab</a:t>
            </a:r>
            <a:r>
              <a:rPr lang="en-GB" dirty="0"/>
              <a:t> and fortnightly reading</a:t>
            </a:r>
          </a:p>
          <a:p>
            <a:pPr marL="0" indent="0">
              <a:buNone/>
            </a:pPr>
            <a:r>
              <a:rPr lang="en-GB" dirty="0"/>
              <a:t>Non-September ‘25 Year 1 ECTs – weekly coaching on </a:t>
            </a:r>
            <a:r>
              <a:rPr lang="en-GB" dirty="0" err="1"/>
              <a:t>Steplab</a:t>
            </a:r>
            <a:r>
              <a:rPr lang="en-GB" dirty="0"/>
              <a:t> and weekly reading (behaviour; instruction; subject)</a:t>
            </a:r>
          </a:p>
          <a:p>
            <a:pPr marL="0" indent="0">
              <a:buNone/>
            </a:pPr>
            <a:r>
              <a:rPr lang="en-GB" dirty="0"/>
              <a:t>- </a:t>
            </a:r>
            <a:r>
              <a:rPr lang="en-GB" i="1" dirty="0"/>
              <a:t>All experienced mentors should know how to do this.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September ‘25 new starters</a:t>
            </a:r>
          </a:p>
          <a:p>
            <a:r>
              <a:rPr lang="en-GB" b="1" dirty="0"/>
              <a:t>MUST</a:t>
            </a:r>
            <a:r>
              <a:rPr lang="en-GB" dirty="0"/>
              <a:t> have </a:t>
            </a:r>
            <a:r>
              <a:rPr lang="en-GB" b="1" dirty="0"/>
              <a:t>WEEKLY</a:t>
            </a:r>
            <a:r>
              <a:rPr lang="en-GB" dirty="0"/>
              <a:t> coaching (instructional recorded on </a:t>
            </a:r>
            <a:r>
              <a:rPr lang="en-GB" dirty="0" err="1"/>
              <a:t>Steplab</a:t>
            </a:r>
            <a:r>
              <a:rPr lang="en-GB" dirty="0"/>
              <a:t>, pastoral recorded on </a:t>
            </a:r>
            <a:r>
              <a:rPr lang="en-GB" dirty="0" err="1"/>
              <a:t>MyECT</a:t>
            </a:r>
            <a:r>
              <a:rPr lang="en-GB" dirty="0"/>
              <a:t>)</a:t>
            </a:r>
          </a:p>
          <a:p>
            <a:r>
              <a:rPr lang="en-GB" b="1" dirty="0"/>
              <a:t>MUST</a:t>
            </a:r>
            <a:r>
              <a:rPr lang="en-GB" dirty="0"/>
              <a:t> have </a:t>
            </a:r>
            <a:r>
              <a:rPr lang="en-GB" b="1" dirty="0"/>
              <a:t>at least fortnightly </a:t>
            </a:r>
            <a:r>
              <a:rPr lang="en-GB" dirty="0"/>
              <a:t>instructional coaching.</a:t>
            </a:r>
          </a:p>
          <a:p>
            <a:r>
              <a:rPr lang="en-GB" b="1" dirty="0"/>
              <a:t>Fortnightly</a:t>
            </a:r>
            <a:r>
              <a:rPr lang="en-GB" dirty="0"/>
              <a:t> reading – </a:t>
            </a:r>
            <a:r>
              <a:rPr lang="en-GB" b="1" dirty="0"/>
              <a:t>one</a:t>
            </a:r>
            <a:r>
              <a:rPr lang="en-GB" dirty="0"/>
              <a:t> module at a time. No requirement to start until attended Conference 1. ECTs can complete welcome module.</a:t>
            </a:r>
          </a:p>
        </p:txBody>
      </p:sp>
    </p:spTree>
    <p:extLst>
      <p:ext uri="{BB962C8B-B14F-4D97-AF65-F5344CB8AC3E}">
        <p14:creationId xmlns:p14="http://schemas.microsoft.com/office/powerpoint/2010/main" val="15559777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7D1B1-1442-4077-DA5D-7BB4C8DA3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" y="0"/>
            <a:ext cx="10515600" cy="1325563"/>
          </a:xfrm>
        </p:spPr>
        <p:txBody>
          <a:bodyPr/>
          <a:lstStyle/>
          <a:p>
            <a:r>
              <a:rPr lang="en-GB" dirty="0"/>
              <a:t>ECT Welcome module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3AD1DA-0353-9F8B-975B-57C762EE37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917" y="1124712"/>
            <a:ext cx="5744084" cy="24863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D488E89-A0B5-D8E0-B0C5-F7D52FF3DF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9970" y="3792354"/>
            <a:ext cx="8335039" cy="285892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53E9F9D-206E-B52C-6D85-7289C7ED2A82}"/>
              </a:ext>
            </a:extLst>
          </p:cNvPr>
          <p:cNvSpPr txBox="1"/>
          <p:nvPr/>
        </p:nvSpPr>
        <p:spPr>
          <a:xfrm>
            <a:off x="6603940" y="786198"/>
            <a:ext cx="53899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ECTs can complete the Welcome module – Orientation.</a:t>
            </a:r>
          </a:p>
          <a:p>
            <a:endParaRPr lang="en-GB" dirty="0"/>
          </a:p>
          <a:p>
            <a:r>
              <a:rPr lang="en-GB" dirty="0"/>
              <a:t>No requirement to begin the Theme 1 reading until they have been to the Conference 1 event.</a:t>
            </a:r>
          </a:p>
          <a:p>
            <a:endParaRPr lang="en-GB" dirty="0"/>
          </a:p>
          <a:p>
            <a:r>
              <a:rPr lang="en-GB" dirty="0"/>
              <a:t>Please remind them – </a:t>
            </a:r>
            <a:r>
              <a:rPr lang="en-GB" b="1" dirty="0"/>
              <a:t>only one module each fortnight</a:t>
            </a:r>
            <a:r>
              <a:rPr lang="en-GB" dirty="0"/>
              <a:t>. They can re-read it if they wish to.</a:t>
            </a:r>
          </a:p>
        </p:txBody>
      </p:sp>
    </p:spTree>
    <p:extLst>
      <p:ext uri="{BB962C8B-B14F-4D97-AF65-F5344CB8AC3E}">
        <p14:creationId xmlns:p14="http://schemas.microsoft.com/office/powerpoint/2010/main" val="2737348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1DAE8CF-3E6F-017E-EECE-92E35639AE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454" y="0"/>
            <a:ext cx="9217092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AA52003-8062-72FB-E69B-3DE5C4D7A7BC}"/>
              </a:ext>
            </a:extLst>
          </p:cNvPr>
          <p:cNvSpPr txBox="1"/>
          <p:nvPr/>
        </p:nvSpPr>
        <p:spPr>
          <a:xfrm>
            <a:off x="3261186" y="6105959"/>
            <a:ext cx="4414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CC0000"/>
                </a:solidFill>
              </a:rPr>
              <a:t>Record pastoral coaching here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6893E6F-6C3F-B2E2-B62B-D5BAC4D40C4A}"/>
              </a:ext>
            </a:extLst>
          </p:cNvPr>
          <p:cNvCxnSpPr/>
          <p:nvPr/>
        </p:nvCxnSpPr>
        <p:spPr>
          <a:xfrm>
            <a:off x="7562088" y="6336792"/>
            <a:ext cx="1499616" cy="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1976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7AA173-A538-C7BF-D809-A03F9AF3CD58}"/>
              </a:ext>
            </a:extLst>
          </p:cNvPr>
          <p:cNvSpPr txBox="1"/>
          <p:nvPr/>
        </p:nvSpPr>
        <p:spPr>
          <a:xfrm>
            <a:off x="630936" y="2807208"/>
            <a:ext cx="3429000" cy="34107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200" dirty="0"/>
              <a:t>The mentor must complete a brief log of the pastoral coaching session, otherwise it will be classed as non-engagement.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AE8F8E-910C-8029-B45F-7744AC8F60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4296" y="917772"/>
            <a:ext cx="6903720" cy="5022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519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3EDD9E-0714-4C06-9FB4-52D5F218C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296" y="81661"/>
            <a:ext cx="10515600" cy="1325563"/>
          </a:xfrm>
        </p:spPr>
        <p:txBody>
          <a:bodyPr/>
          <a:lstStyle/>
          <a:p>
            <a:r>
              <a:rPr lang="en-GB" dirty="0">
                <a:latin typeface="Calibri"/>
                <a:ea typeface="Calibri"/>
                <a:cs typeface="Calibri"/>
              </a:rPr>
              <a:t>ECT Conferences – booking arrangements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FB6DD2-405F-431F-AF26-99AD874D80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296" y="1516233"/>
            <a:ext cx="11132916" cy="514974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ECT will </a:t>
            </a:r>
            <a:r>
              <a:rPr lang="en-GB" b="1" u="sng" dirty="0"/>
              <a:t>NOT</a:t>
            </a:r>
            <a:r>
              <a:rPr lang="en-GB" b="1" dirty="0"/>
              <a:t> </a:t>
            </a:r>
            <a:r>
              <a:rPr lang="en-GB" dirty="0"/>
              <a:t>be invited to a specific Conference – they will have a choice of venues and dates. They will need to book on to their choice of Conference (first come, first served basis).</a:t>
            </a:r>
          </a:p>
          <a:p>
            <a:pPr marL="0" indent="0">
              <a:buNone/>
            </a:pPr>
            <a:endParaRPr lang="en-GB" sz="1900" dirty="0"/>
          </a:p>
          <a:p>
            <a:pPr marL="0" indent="0">
              <a:buNone/>
            </a:pPr>
            <a:r>
              <a:rPr lang="en-GB" dirty="0">
                <a:ea typeface="Calibri"/>
                <a:cs typeface="Calibri"/>
              </a:rPr>
              <a:t>Conference 3 dates, venues and booking links were sent out to ECTs yesterday (3</a:t>
            </a:r>
            <a:r>
              <a:rPr lang="en-GB" baseline="30000" dirty="0">
                <a:ea typeface="Calibri"/>
                <a:cs typeface="Calibri"/>
              </a:rPr>
              <a:t>rd</a:t>
            </a:r>
            <a:r>
              <a:rPr lang="en-GB" dirty="0">
                <a:ea typeface="Calibri"/>
                <a:cs typeface="Calibri"/>
              </a:rPr>
              <a:t> Sept.)</a:t>
            </a:r>
          </a:p>
          <a:p>
            <a:pPr marL="0" indent="0">
              <a:buNone/>
            </a:pPr>
            <a:r>
              <a:rPr lang="en-GB" dirty="0">
                <a:ea typeface="Calibri"/>
                <a:cs typeface="Calibri"/>
              </a:rPr>
              <a:t>Conference 1 booking opens Friday 6</a:t>
            </a:r>
            <a:r>
              <a:rPr lang="en-GB" baseline="30000" dirty="0">
                <a:ea typeface="Calibri"/>
                <a:cs typeface="Calibri"/>
              </a:rPr>
              <a:t>th</a:t>
            </a:r>
            <a:r>
              <a:rPr lang="en-GB" dirty="0">
                <a:ea typeface="Calibri"/>
                <a:cs typeface="Calibri"/>
              </a:rPr>
              <a:t> September. A welcome email with booking links will be sent directly to ECTs.</a:t>
            </a:r>
          </a:p>
          <a:p>
            <a:pPr marL="0" indent="0">
              <a:buNone/>
            </a:pPr>
            <a:endParaRPr lang="en-GB" sz="1900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>
                <a:ea typeface="Calibri"/>
                <a:cs typeface="Calibri"/>
              </a:rPr>
              <a:t>ECTs on ‘out of sync’ journeys will be contacted individually as required.</a:t>
            </a:r>
          </a:p>
          <a:p>
            <a:pPr marL="0" indent="0">
              <a:buNone/>
            </a:pPr>
            <a:endParaRPr lang="en-GB" sz="1900" dirty="0"/>
          </a:p>
          <a:p>
            <a:pPr marL="0" indent="0">
              <a:buNone/>
            </a:pPr>
            <a:r>
              <a:rPr lang="en-GB" dirty="0"/>
              <a:t>We will Bcc Induction Tutors into correspondence with ECTs regarding event attendance so that you aware of chosen dates for cover purposes, etc.</a:t>
            </a:r>
            <a:endParaRPr lang="en-GB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246043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4C1AB-39DB-4F58-989E-30E88E566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045" y="4488"/>
            <a:ext cx="10515600" cy="1325563"/>
          </a:xfrm>
        </p:spPr>
        <p:txBody>
          <a:bodyPr/>
          <a:lstStyle/>
          <a:p>
            <a:r>
              <a:rPr lang="en-GB" dirty="0" err="1">
                <a:latin typeface="+mn-lt"/>
                <a:cs typeface="Arial"/>
              </a:rPr>
              <a:t>Steplab</a:t>
            </a:r>
            <a:r>
              <a:rPr lang="en-GB" dirty="0">
                <a:latin typeface="+mn-lt"/>
                <a:cs typeface="Arial"/>
              </a:rPr>
              <a:t> access and onboarding</a:t>
            </a:r>
            <a:endParaRPr lang="en-US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842679-D087-4991-967F-3699C289C6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521" y="1326799"/>
            <a:ext cx="11034811" cy="508228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dirty="0">
                <a:ea typeface="Calibri" panose="020F0502020204030204"/>
                <a:cs typeface="Arial"/>
              </a:rPr>
              <a:t>Please ensure all staff complete the onboarding process – </a:t>
            </a:r>
            <a:r>
              <a:rPr lang="en-GB" dirty="0" err="1">
                <a:ea typeface="Calibri" panose="020F0502020204030204"/>
                <a:cs typeface="Arial"/>
              </a:rPr>
              <a:t>Steplab</a:t>
            </a:r>
            <a:r>
              <a:rPr lang="en-GB" dirty="0">
                <a:ea typeface="Calibri" panose="020F0502020204030204"/>
                <a:cs typeface="Arial"/>
              </a:rPr>
              <a:t> Access Form on </a:t>
            </a:r>
            <a:r>
              <a:rPr lang="en-GB" dirty="0" err="1">
                <a:ea typeface="Calibri" panose="020F0502020204030204"/>
                <a:cs typeface="Arial"/>
              </a:rPr>
              <a:t>MyECT</a:t>
            </a:r>
            <a:endParaRPr lang="en-GB" dirty="0">
              <a:ea typeface="Calibri" panose="020F0502020204030204"/>
              <a:cs typeface="Arial"/>
            </a:endParaRPr>
          </a:p>
          <a:p>
            <a:pPr marL="0" indent="0">
              <a:buNone/>
            </a:pPr>
            <a:endParaRPr lang="en-GB" dirty="0">
              <a:ea typeface="Calibri" panose="020F0502020204030204"/>
              <a:cs typeface="Arial"/>
            </a:endParaRPr>
          </a:p>
          <a:p>
            <a:pPr marL="0" indent="0">
              <a:buNone/>
            </a:pPr>
            <a:r>
              <a:rPr lang="en-GB" dirty="0">
                <a:ea typeface="Calibri" panose="020F0502020204030204"/>
                <a:cs typeface="Arial"/>
              </a:rPr>
              <a:t>Check your To Do list on </a:t>
            </a:r>
            <a:r>
              <a:rPr lang="en-GB" dirty="0" err="1">
                <a:ea typeface="Calibri" panose="020F0502020204030204"/>
                <a:cs typeface="Arial"/>
              </a:rPr>
              <a:t>Steplab</a:t>
            </a:r>
            <a:r>
              <a:rPr lang="en-GB" dirty="0">
                <a:ea typeface="Calibri" panose="020F0502020204030204"/>
                <a:cs typeface="Arial"/>
              </a:rPr>
              <a:t> to ensure your ECTs and mentors have been paired together correctly. If not, check DfE portal for matches.</a:t>
            </a:r>
          </a:p>
          <a:p>
            <a:pPr marL="0" indent="0">
              <a:buNone/>
            </a:pPr>
            <a:endParaRPr lang="en-GB" dirty="0">
              <a:ea typeface="Calibri" panose="020F0502020204030204"/>
              <a:cs typeface="Arial"/>
            </a:endParaRPr>
          </a:p>
          <a:p>
            <a:pPr marL="0" indent="0">
              <a:buNone/>
            </a:pPr>
            <a:r>
              <a:rPr lang="en-GB" dirty="0">
                <a:ea typeface="Calibri" panose="020F0502020204030204"/>
                <a:cs typeface="Arial"/>
              </a:rPr>
              <a:t>Let us know if anyone has not received their onboarding email or cannot access My Ambition.</a:t>
            </a:r>
          </a:p>
          <a:p>
            <a:pPr marL="0" indent="0">
              <a:buNone/>
            </a:pPr>
            <a:endParaRPr lang="en-GB" dirty="0">
              <a:ea typeface="Calibri" panose="020F0502020204030204"/>
              <a:cs typeface="Arial"/>
            </a:endParaRPr>
          </a:p>
          <a:p>
            <a:pPr marL="0" indent="0">
              <a:buNone/>
            </a:pPr>
            <a:r>
              <a:rPr lang="en-GB" dirty="0">
                <a:ea typeface="Calibri" panose="020F0502020204030204"/>
                <a:cs typeface="Arial"/>
              </a:rPr>
              <a:t>Email </a:t>
            </a:r>
            <a:r>
              <a:rPr lang="en-GB" dirty="0">
                <a:ea typeface="Calibri" panose="020F0502020204030204"/>
                <a:cs typeface="Arial"/>
                <a:hlinkClick r:id="rId2"/>
              </a:rPr>
              <a:t>ectsupport@ambition.org.uk</a:t>
            </a:r>
            <a:r>
              <a:rPr lang="en-GB" dirty="0">
                <a:ea typeface="Calibri" panose="020F0502020204030204"/>
                <a:cs typeface="Arial"/>
              </a:rPr>
              <a:t> for general enquiries and resets.</a:t>
            </a:r>
          </a:p>
          <a:p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3502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4C1AB-39DB-4F58-989E-30E88E566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045" y="4488"/>
            <a:ext cx="10515600" cy="1325563"/>
          </a:xfrm>
        </p:spPr>
        <p:txBody>
          <a:bodyPr/>
          <a:lstStyle/>
          <a:p>
            <a:r>
              <a:rPr lang="en-GB" dirty="0">
                <a:latin typeface="+mn-lt"/>
                <a:cs typeface="Arial"/>
              </a:rPr>
              <a:t>Year 2 </a:t>
            </a:r>
            <a:r>
              <a:rPr lang="en-GB" dirty="0" err="1">
                <a:latin typeface="+mn-lt"/>
                <a:cs typeface="Arial"/>
              </a:rPr>
              <a:t>Steplab</a:t>
            </a:r>
            <a:r>
              <a:rPr lang="en-GB" dirty="0">
                <a:latin typeface="+mn-lt"/>
                <a:cs typeface="Arial"/>
              </a:rPr>
              <a:t> engagement</a:t>
            </a:r>
            <a:endParaRPr lang="en-US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842679-D087-4991-967F-3699C289C6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768" y="1337238"/>
            <a:ext cx="11441906" cy="536412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200" dirty="0">
                <a:ea typeface="Calibri"/>
                <a:cs typeface="Arial"/>
              </a:rPr>
              <a:t>All </a:t>
            </a:r>
            <a:r>
              <a:rPr lang="en-GB" sz="2200" dirty="0">
                <a:cs typeface="Arial"/>
              </a:rPr>
              <a:t>modules released now – Behaviour; Instruction; </a:t>
            </a:r>
            <a:r>
              <a:rPr lang="en-GB" sz="2200" dirty="0" err="1">
                <a:cs typeface="Arial"/>
              </a:rPr>
              <a:t>Subect</a:t>
            </a:r>
            <a:r>
              <a:rPr lang="en-GB" sz="2200" dirty="0">
                <a:cs typeface="Arial"/>
              </a:rPr>
              <a:t> &amp; Curriculum. </a:t>
            </a:r>
          </a:p>
          <a:p>
            <a:pPr marL="0" indent="0">
              <a:buNone/>
            </a:pPr>
            <a:r>
              <a:rPr lang="en-GB" sz="2200" dirty="0">
                <a:cs typeface="Arial"/>
              </a:rPr>
              <a:t>Stretch modules will be released periodically across the year.</a:t>
            </a:r>
            <a:endParaRPr lang="en-GB" sz="2200" dirty="0">
              <a:ea typeface="Calibri"/>
              <a:cs typeface="Arial"/>
            </a:endParaRPr>
          </a:p>
          <a:p>
            <a:pPr marL="0" indent="0">
              <a:buNone/>
            </a:pPr>
            <a:endParaRPr lang="en-GB" sz="2200" dirty="0">
              <a:cs typeface="Arial"/>
            </a:endParaRPr>
          </a:p>
          <a:p>
            <a:pPr marL="0" indent="0">
              <a:buNone/>
            </a:pPr>
            <a:r>
              <a:rPr lang="en-GB" sz="2200" dirty="0">
                <a:cs typeface="Arial"/>
              </a:rPr>
              <a:t>Expectation is fortnightly self-study of modules not covered in Year 1.</a:t>
            </a:r>
            <a:endParaRPr lang="en-GB" sz="2200" dirty="0">
              <a:ea typeface="Calibri"/>
              <a:cs typeface="Arial"/>
            </a:endParaRPr>
          </a:p>
          <a:p>
            <a:pPr marL="0" indent="0">
              <a:buNone/>
            </a:pPr>
            <a:r>
              <a:rPr lang="en-GB" sz="2200" dirty="0">
                <a:cs typeface="Arial"/>
              </a:rPr>
              <a:t>Then, complete Diagnostic Tool to inform future study and plan with mentor. This can be revisiting modules or moving on to Stretch modules.</a:t>
            </a:r>
          </a:p>
          <a:p>
            <a:pPr marL="0" indent="0">
              <a:buNone/>
            </a:pPr>
            <a:endParaRPr lang="en-GB" sz="2200" dirty="0">
              <a:cs typeface="Arial"/>
            </a:endParaRPr>
          </a:p>
          <a:p>
            <a:pPr marL="0" indent="0">
              <a:buNone/>
            </a:pPr>
            <a:r>
              <a:rPr lang="en-GB" sz="2200" dirty="0">
                <a:cs typeface="Arial"/>
              </a:rPr>
              <a:t>Fortnightly coaching meetings logged on </a:t>
            </a:r>
            <a:r>
              <a:rPr lang="en-GB" sz="2200" dirty="0" err="1">
                <a:cs typeface="Arial"/>
              </a:rPr>
              <a:t>Steplab</a:t>
            </a:r>
            <a:r>
              <a:rPr lang="en-GB" sz="2200" dirty="0">
                <a:cs typeface="Arial"/>
              </a:rPr>
              <a:t> by mentor.</a:t>
            </a:r>
            <a:endParaRPr lang="en-GB" sz="2200" dirty="0">
              <a:ea typeface="Calibri"/>
              <a:cs typeface="Arial"/>
            </a:endParaRPr>
          </a:p>
          <a:p>
            <a:pPr marL="0" indent="0">
              <a:buNone/>
            </a:pPr>
            <a:endParaRPr lang="en-GB" sz="2200" dirty="0">
              <a:ea typeface="Calibri"/>
              <a:cs typeface="Arial"/>
            </a:endParaRPr>
          </a:p>
          <a:p>
            <a:pPr marL="0" indent="0">
              <a:buNone/>
            </a:pPr>
            <a:r>
              <a:rPr lang="en-GB" sz="2200" dirty="0">
                <a:ea typeface="Calibri"/>
                <a:cs typeface="Arial"/>
              </a:rPr>
              <a:t>Please ensure all staff complete the onboarding process, especially if moving schools or replacement mentors.</a:t>
            </a:r>
          </a:p>
          <a:p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1159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955FB-1042-5E34-7FF0-D82338A60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995" y="365125"/>
            <a:ext cx="10515600" cy="1325563"/>
          </a:xfrm>
        </p:spPr>
        <p:txBody>
          <a:bodyPr/>
          <a:lstStyle/>
          <a:p>
            <a:r>
              <a:rPr lang="en-US">
                <a:ea typeface="Calibri Light"/>
                <a:cs typeface="Calibri Light"/>
              </a:rPr>
              <a:t>Virtual handbook</a:t>
            </a:r>
          </a:p>
        </p:txBody>
      </p:sp>
      <p:pic>
        <p:nvPicPr>
          <p:cNvPr id="4" name="Content Placeholder 3" descr="A diagram of a school&#10;&#10;Description automatically generated">
            <a:extLst>
              <a:ext uri="{FF2B5EF4-FFF2-40B4-BE49-F238E27FC236}">
                <a16:creationId xmlns:a16="http://schemas.microsoft.com/office/drawing/2014/main" id="{C4D3782A-F063-C76B-77C0-77C9EF0B07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32454" y="1689926"/>
            <a:ext cx="6155038" cy="4351338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8A8C376-9979-6E17-3626-584C9FA73F46}"/>
              </a:ext>
            </a:extLst>
          </p:cNvPr>
          <p:cNvSpPr txBox="1"/>
          <p:nvPr/>
        </p:nvSpPr>
        <p:spPr>
          <a:xfrm>
            <a:off x="615863" y="2160739"/>
            <a:ext cx="4624191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ea typeface="Calibri"/>
                <a:cs typeface="Calibri"/>
              </a:rPr>
              <a:t>Hosted on our website to ensure it is always up to date.</a:t>
            </a:r>
          </a:p>
          <a:p>
            <a:endParaRPr lang="en-US" sz="2400">
              <a:ea typeface="Calibri"/>
              <a:cs typeface="Calibri"/>
            </a:endParaRPr>
          </a:p>
          <a:p>
            <a:r>
              <a:rPr lang="en-US" sz="2400">
                <a:ea typeface="Calibri"/>
                <a:cs typeface="Calibri"/>
              </a:rPr>
              <a:t>Specific pages for each role involved in ECT induction.</a:t>
            </a:r>
          </a:p>
          <a:p>
            <a:endParaRPr lang="en-US" sz="2400">
              <a:ea typeface="Calibri"/>
              <a:cs typeface="Calibri"/>
            </a:endParaRPr>
          </a:p>
          <a:p>
            <a:r>
              <a:rPr lang="en-US" sz="2400">
                <a:ea typeface="+mn-lt"/>
                <a:cs typeface="+mn-lt"/>
                <a:hlinkClick r:id="rId3"/>
              </a:rPr>
              <a:t>Calderdale and Kirklees Teaching School Hub - ECF Virtual Handbook (ckteachingschoolhub.org)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2853041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23B97-DD0E-4505-BB08-7C08566F0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599" y="317423"/>
            <a:ext cx="10219267" cy="1325563"/>
          </a:xfrm>
        </p:spPr>
        <p:txBody>
          <a:bodyPr/>
          <a:lstStyle/>
          <a:p>
            <a:r>
              <a:rPr lang="en-GB">
                <a:latin typeface="Arial"/>
                <a:cs typeface="Arial"/>
              </a:rPr>
              <a:t>Appropriate Body charging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E2C0-FC40-4AE0-A83E-B8F5691A6A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/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B547CDA-93B1-49B5-8D82-D7EF7C9532D8}"/>
              </a:ext>
            </a:extLst>
          </p:cNvPr>
          <p:cNvSpPr txBox="1"/>
          <p:nvPr/>
        </p:nvSpPr>
        <p:spPr>
          <a:xfrm>
            <a:off x="736599" y="1538703"/>
            <a:ext cx="11044623" cy="526297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dirty="0">
                <a:ea typeface="+mn-lt"/>
                <a:cs typeface="+mn-lt"/>
              </a:rPr>
              <a:t>Cost per ECT is £250 for a year of induction, charged in the first term. (No increase this year). This is agreed to upon ECT Manager registration.</a:t>
            </a:r>
          </a:p>
          <a:p>
            <a:endParaRPr lang="en-GB" sz="2800" dirty="0">
              <a:ea typeface="+mn-lt"/>
              <a:cs typeface="+mn-lt"/>
            </a:endParaRPr>
          </a:p>
          <a:p>
            <a:r>
              <a:rPr lang="en-GB" sz="2800" dirty="0">
                <a:ea typeface="+mn-lt"/>
                <a:cs typeface="+mn-lt"/>
              </a:rPr>
              <a:t>Reduction of £50 per term not completed (e.g. ECT joins in September but leaves at Easter – 1 term £50 reduction due).</a:t>
            </a:r>
          </a:p>
          <a:p>
            <a:r>
              <a:rPr lang="en-GB" sz="2800" dirty="0">
                <a:ea typeface="+mn-lt"/>
                <a:cs typeface="+mn-lt"/>
              </a:rPr>
              <a:t>Schools should contact the Hub to claim their reduction – this will not be processed automatically. </a:t>
            </a:r>
          </a:p>
          <a:p>
            <a:endParaRPr lang="en-GB" sz="2800" dirty="0">
              <a:ea typeface="+mn-lt"/>
              <a:cs typeface="+mn-lt"/>
            </a:endParaRPr>
          </a:p>
          <a:p>
            <a:r>
              <a:rPr lang="en-GB" sz="2800" dirty="0">
                <a:ea typeface="+mn-lt"/>
                <a:cs typeface="+mn-lt"/>
              </a:rPr>
              <a:t>Invoices come from </a:t>
            </a:r>
            <a:r>
              <a:rPr lang="en-GB" sz="2800" dirty="0" err="1">
                <a:ea typeface="+mn-lt"/>
                <a:cs typeface="+mn-lt"/>
              </a:rPr>
              <a:t>C&amp;KTSHub</a:t>
            </a:r>
            <a:r>
              <a:rPr lang="en-GB" sz="2800" dirty="0">
                <a:ea typeface="+mn-lt"/>
                <a:cs typeface="+mn-lt"/>
              </a:rPr>
              <a:t>.</a:t>
            </a:r>
          </a:p>
          <a:p>
            <a:r>
              <a:rPr lang="en-GB" sz="2800" dirty="0">
                <a:ea typeface="+mn-lt"/>
                <a:cs typeface="+mn-lt"/>
              </a:rPr>
              <a:t>An email to be shared with your finance/office manager will be sent out today with resources from this briefing.</a:t>
            </a:r>
          </a:p>
          <a:p>
            <a:endParaRPr lang="en-GB" sz="2800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797201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23B97-DD0E-4505-BB08-7C08566F0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599" y="196311"/>
            <a:ext cx="10219267" cy="1325563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AB Quality Assurance and Support visits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E2C0-FC40-4AE0-A83E-B8F5691A6A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/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B547CDA-93B1-49B5-8D82-D7EF7C9532D8}"/>
              </a:ext>
            </a:extLst>
          </p:cNvPr>
          <p:cNvSpPr txBox="1"/>
          <p:nvPr/>
        </p:nvSpPr>
        <p:spPr>
          <a:xfrm>
            <a:off x="736599" y="1595021"/>
            <a:ext cx="10354734" cy="526297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dirty="0">
                <a:ea typeface="+mn-lt"/>
                <a:cs typeface="+mn-lt"/>
              </a:rPr>
              <a:t>Online visits will be arranged to all schools new to the Hub and new induction tutors this term to provide support.</a:t>
            </a:r>
          </a:p>
          <a:p>
            <a:endParaRPr lang="en-GB" sz="2800" dirty="0">
              <a:ea typeface="+mn-lt"/>
              <a:cs typeface="+mn-lt"/>
            </a:endParaRPr>
          </a:p>
          <a:p>
            <a:r>
              <a:rPr lang="en-GB" sz="2800" dirty="0">
                <a:ea typeface="+mn-lt"/>
                <a:cs typeface="+mn-lt"/>
              </a:rPr>
              <a:t>Schools can request a support visit from the Hub at any time – just get in touch.</a:t>
            </a:r>
          </a:p>
          <a:p>
            <a:endParaRPr lang="en-GB" sz="2800" dirty="0">
              <a:ea typeface="+mn-lt"/>
              <a:cs typeface="+mn-lt"/>
            </a:endParaRPr>
          </a:p>
          <a:p>
            <a:r>
              <a:rPr lang="en-GB" sz="2800" dirty="0">
                <a:ea typeface="+mn-lt"/>
                <a:cs typeface="+mn-lt"/>
              </a:rPr>
              <a:t>A variety of user guides, resources and self-study slides are available in the Resources section of ECT Manager</a:t>
            </a:r>
          </a:p>
          <a:p>
            <a:endParaRPr lang="en-GB" sz="2800" dirty="0">
              <a:ea typeface="+mn-lt"/>
              <a:cs typeface="+mn-lt"/>
            </a:endParaRPr>
          </a:p>
          <a:p>
            <a:r>
              <a:rPr lang="en-GB" sz="2800" dirty="0">
                <a:ea typeface="+mn-lt"/>
                <a:cs typeface="+mn-lt"/>
              </a:rPr>
              <a:t>Appropriate Body Quality Assurance visits will also take place this year. We aim to QA all schools with ECTs within a four-year cycle.</a:t>
            </a:r>
          </a:p>
          <a:p>
            <a:endParaRPr lang="en-GB" sz="2800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240772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823B97-DD0E-4505-BB08-7C08566F0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r>
              <a:rPr lang="en-GB" sz="4600">
                <a:latin typeface="Arial" panose="020B0604020202020204" pitchFamily="34" charset="0"/>
                <a:cs typeface="Arial" panose="020B0604020202020204" pitchFamily="34" charset="0"/>
              </a:rPr>
              <a:t>Date of next briefing</a:t>
            </a:r>
          </a:p>
        </p:txBody>
      </p:sp>
      <p:sp>
        <p:nvSpPr>
          <p:cNvPr id="31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E2C0-FC40-4AE0-A83E-B8F5691A6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885" y="2807208"/>
            <a:ext cx="11983164" cy="34107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200" b="1" u="sng" dirty="0">
                <a:latin typeface="Arial"/>
                <a:cs typeface="Arial"/>
              </a:rPr>
              <a:t>Thursday 6</a:t>
            </a:r>
            <a:r>
              <a:rPr lang="en-GB" sz="2200" b="1" u="sng" baseline="30000" dirty="0">
                <a:latin typeface="Arial"/>
                <a:cs typeface="Arial"/>
              </a:rPr>
              <a:t>th</a:t>
            </a:r>
            <a:r>
              <a:rPr lang="en-GB" sz="2200" b="1" u="sng" dirty="0">
                <a:latin typeface="Arial"/>
                <a:cs typeface="Arial"/>
              </a:rPr>
              <a:t> November at 7:45am</a:t>
            </a:r>
          </a:p>
          <a:p>
            <a:pPr marL="0" indent="0">
              <a:buNone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200" dirty="0">
                <a:latin typeface="Arial"/>
                <a:cs typeface="Arial"/>
              </a:rPr>
              <a:t>Meeting link will be shared on our website: </a:t>
            </a:r>
            <a:r>
              <a:rPr lang="en-US" sz="2400" dirty="0">
                <a:hlinkClick r:id="rId2"/>
              </a:rPr>
              <a:t>Calderdale and Kirklees Teaching School Hub - Upcoming Events</a:t>
            </a:r>
            <a:endParaRPr lang="en-GB" sz="2200" dirty="0">
              <a:latin typeface="Arial"/>
              <a:ea typeface="Calibri" panose="020F0502020204030204"/>
              <a:cs typeface="Arial"/>
            </a:endParaRPr>
          </a:p>
          <a:p>
            <a:pPr marL="0" indent="0">
              <a:buNone/>
            </a:pPr>
            <a:endParaRPr lang="en-GB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2200" dirty="0">
                <a:latin typeface="Arial"/>
                <a:cs typeface="Arial"/>
              </a:rPr>
              <a:t>Time for questions.</a:t>
            </a: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200" dirty="0"/>
          </a:p>
        </p:txBody>
      </p:sp>
      <p:pic>
        <p:nvPicPr>
          <p:cNvPr id="4" name="Picture 3" descr="Question mark from autumn maple leaves ...">
            <a:extLst>
              <a:ext uri="{FF2B5EF4-FFF2-40B4-BE49-F238E27FC236}">
                <a16:creationId xmlns:a16="http://schemas.microsoft.com/office/drawing/2014/main" id="{CC95C043-C7CE-D65A-FF89-379B3C9C3F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2547" y="317752"/>
            <a:ext cx="4432209" cy="2256581"/>
          </a:xfrm>
          <a:prstGeom prst="rect">
            <a:avLst/>
          </a:prstGeom>
        </p:spPr>
      </p:pic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1650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1135</Words>
  <Application>Microsoft Office PowerPoint</Application>
  <PresentationFormat>Widescreen</PresentationFormat>
  <Paragraphs>126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Verdana</vt:lpstr>
      <vt:lpstr>Office Theme</vt:lpstr>
      <vt:lpstr>PowerPoint Presentation</vt:lpstr>
      <vt:lpstr>Welcome back!</vt:lpstr>
      <vt:lpstr>New ECTs and Mentors for 2025</vt:lpstr>
      <vt:lpstr>ECTP Mentor training (new Sept 2025)</vt:lpstr>
      <vt:lpstr>ECF Mentor training (legacy programme)</vt:lpstr>
      <vt:lpstr>MyECT and Steplab</vt:lpstr>
      <vt:lpstr>ECT Coaching requirements</vt:lpstr>
      <vt:lpstr>ECT Welcome module</vt:lpstr>
      <vt:lpstr>PowerPoint Presentation</vt:lpstr>
      <vt:lpstr>PowerPoint Presentation</vt:lpstr>
      <vt:lpstr>ECT Conferences – booking arrangements</vt:lpstr>
      <vt:lpstr>Steplab access and onboarding</vt:lpstr>
      <vt:lpstr>Year 2 Steplab engagement</vt:lpstr>
      <vt:lpstr>Virtual handbook</vt:lpstr>
      <vt:lpstr>Appropriate Body charging</vt:lpstr>
      <vt:lpstr>AB Quality Assurance and Support visits</vt:lpstr>
      <vt:lpstr>Date of next briefing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Induction Coordinators’ Briefing</dc:title>
  <dc:creator>D Heaven</dc:creator>
  <cp:lastModifiedBy>D Heaven - CKTSH</cp:lastModifiedBy>
  <cp:revision>88</cp:revision>
  <dcterms:created xsi:type="dcterms:W3CDTF">2022-10-20T19:19:35Z</dcterms:created>
  <dcterms:modified xsi:type="dcterms:W3CDTF">2025-09-02T14:35:44Z</dcterms:modified>
</cp:coreProperties>
</file>